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</p:sldMasterIdLst>
  <p:notesMasterIdLst>
    <p:notesMasterId r:id="rId10"/>
  </p:notesMasterIdLst>
  <p:sldIdLst>
    <p:sldId id="397" r:id="rId3"/>
    <p:sldId id="256" r:id="rId4"/>
    <p:sldId id="257" r:id="rId5"/>
    <p:sldId id="258" r:id="rId6"/>
    <p:sldId id="259" r:id="rId7"/>
    <p:sldId id="260" r:id="rId8"/>
    <p:sldId id="398" r:id="rId9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27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1EC1B8-6A5A-4039-82DD-190A1FDCA970}" v="168" dt="2026-08-28T19:45:14.8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8983" autoAdjust="0"/>
  </p:normalViewPr>
  <p:slideViewPr>
    <p:cSldViewPr snapToGrid="0" snapToObjects="1">
      <p:cViewPr varScale="1">
        <p:scale>
          <a:sx n="64" d="100"/>
          <a:sy n="64" d="100"/>
        </p:scale>
        <p:origin x="10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Márcio Alcântara Pilar Alcântara" userId="819feccbf4da5a53" providerId="LiveId" clId="{56D68918-92FD-4052-89BC-90DD09E10525}"/>
    <pc:docChg chg="custSel modSld">
      <pc:chgData name="Dr. Márcio Alcântara Pilar Alcântara" userId="819feccbf4da5a53" providerId="LiveId" clId="{56D68918-92FD-4052-89BC-90DD09E10525}" dt="2026-08-28T19:45:53.183" v="278" actId="14100"/>
      <pc:docMkLst>
        <pc:docMk/>
      </pc:docMkLst>
      <pc:sldChg chg="modSp mod modNotes">
        <pc:chgData name="Dr. Márcio Alcântara Pilar Alcântara" userId="819feccbf4da5a53" providerId="LiveId" clId="{56D68918-92FD-4052-89BC-90DD09E10525}" dt="2026-08-28T19:45:14.747" v="60" actId="790"/>
        <pc:sldMkLst>
          <pc:docMk/>
          <pc:sldMk cId="0" sldId="256"/>
        </pc:sldMkLst>
        <pc:spChg chg="mod">
          <ac:chgData name="Dr. Márcio Alcântara Pilar Alcântara" userId="819feccbf4da5a53" providerId="LiveId" clId="{56D68918-92FD-4052-89BC-90DD09E10525}" dt="2026-08-28T19:45:14.729" v="24" actId="790"/>
          <ac:spMkLst>
            <pc:docMk/>
            <pc:sldMk cId="0" sldId="256"/>
            <ac:spMk id="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29" v="25" actId="790"/>
          <ac:spMkLst>
            <pc:docMk/>
            <pc:sldMk cId="0" sldId="256"/>
            <ac:spMk id="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0" v="26" actId="790"/>
          <ac:spMkLst>
            <pc:docMk/>
            <pc:sldMk cId="0" sldId="256"/>
            <ac:spMk id="1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0" v="27" actId="790"/>
          <ac:spMkLst>
            <pc:docMk/>
            <pc:sldMk cId="0" sldId="256"/>
            <ac:spMk id="1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1" v="28" actId="790"/>
          <ac:spMkLst>
            <pc:docMk/>
            <pc:sldMk cId="0" sldId="256"/>
            <ac:spMk id="1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2" v="29" actId="790"/>
          <ac:spMkLst>
            <pc:docMk/>
            <pc:sldMk cId="0" sldId="256"/>
            <ac:spMk id="1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2" v="30" actId="790"/>
          <ac:spMkLst>
            <pc:docMk/>
            <pc:sldMk cId="0" sldId="256"/>
            <ac:spMk id="1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3" v="31" actId="790"/>
          <ac:spMkLst>
            <pc:docMk/>
            <pc:sldMk cId="0" sldId="256"/>
            <ac:spMk id="1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3" v="32" actId="790"/>
          <ac:spMkLst>
            <pc:docMk/>
            <pc:sldMk cId="0" sldId="256"/>
            <ac:spMk id="1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4" v="33" actId="790"/>
          <ac:spMkLst>
            <pc:docMk/>
            <pc:sldMk cId="0" sldId="256"/>
            <ac:spMk id="1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4" v="34" actId="790"/>
          <ac:spMkLst>
            <pc:docMk/>
            <pc:sldMk cId="0" sldId="256"/>
            <ac:spMk id="1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5" v="35" actId="790"/>
          <ac:spMkLst>
            <pc:docMk/>
            <pc:sldMk cId="0" sldId="256"/>
            <ac:spMk id="2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5" v="36" actId="790"/>
          <ac:spMkLst>
            <pc:docMk/>
            <pc:sldMk cId="0" sldId="256"/>
            <ac:spMk id="2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6" v="37" actId="790"/>
          <ac:spMkLst>
            <pc:docMk/>
            <pc:sldMk cId="0" sldId="256"/>
            <ac:spMk id="2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7" v="38" actId="790"/>
          <ac:spMkLst>
            <pc:docMk/>
            <pc:sldMk cId="0" sldId="256"/>
            <ac:spMk id="2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8" v="39"/>
          <ac:spMkLst>
            <pc:docMk/>
            <pc:sldMk cId="0" sldId="256"/>
            <ac:spMk id="2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8" v="40"/>
          <ac:spMkLst>
            <pc:docMk/>
            <pc:sldMk cId="0" sldId="256"/>
            <ac:spMk id="2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9" v="41"/>
          <ac:spMkLst>
            <pc:docMk/>
            <pc:sldMk cId="0" sldId="256"/>
            <ac:spMk id="2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9" v="42"/>
          <ac:spMkLst>
            <pc:docMk/>
            <pc:sldMk cId="0" sldId="256"/>
            <ac:spMk id="2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39" v="43"/>
          <ac:spMkLst>
            <pc:docMk/>
            <pc:sldMk cId="0" sldId="256"/>
            <ac:spMk id="2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0" v="44"/>
          <ac:spMkLst>
            <pc:docMk/>
            <pc:sldMk cId="0" sldId="256"/>
            <ac:spMk id="3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0" v="45"/>
          <ac:spMkLst>
            <pc:docMk/>
            <pc:sldMk cId="0" sldId="256"/>
            <ac:spMk id="3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0" v="46"/>
          <ac:spMkLst>
            <pc:docMk/>
            <pc:sldMk cId="0" sldId="256"/>
            <ac:spMk id="3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0" v="47"/>
          <ac:spMkLst>
            <pc:docMk/>
            <pc:sldMk cId="0" sldId="256"/>
            <ac:spMk id="3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1" v="48"/>
          <ac:spMkLst>
            <pc:docMk/>
            <pc:sldMk cId="0" sldId="256"/>
            <ac:spMk id="3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1" v="49"/>
          <ac:spMkLst>
            <pc:docMk/>
            <pc:sldMk cId="0" sldId="256"/>
            <ac:spMk id="3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1" v="50"/>
          <ac:spMkLst>
            <pc:docMk/>
            <pc:sldMk cId="0" sldId="256"/>
            <ac:spMk id="3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1" v="51"/>
          <ac:spMkLst>
            <pc:docMk/>
            <pc:sldMk cId="0" sldId="256"/>
            <ac:spMk id="3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1" v="52"/>
          <ac:spMkLst>
            <pc:docMk/>
            <pc:sldMk cId="0" sldId="256"/>
            <ac:spMk id="3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2" v="53"/>
          <ac:spMkLst>
            <pc:docMk/>
            <pc:sldMk cId="0" sldId="256"/>
            <ac:spMk id="4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2" v="54"/>
          <ac:spMkLst>
            <pc:docMk/>
            <pc:sldMk cId="0" sldId="256"/>
            <ac:spMk id="4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3" v="55" actId="790"/>
          <ac:spMkLst>
            <pc:docMk/>
            <pc:sldMk cId="0" sldId="256"/>
            <ac:spMk id="4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3" v="56"/>
          <ac:spMkLst>
            <pc:docMk/>
            <pc:sldMk cId="0" sldId="256"/>
            <ac:spMk id="4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3" v="57"/>
          <ac:spMkLst>
            <pc:docMk/>
            <pc:sldMk cId="0" sldId="256"/>
            <ac:spMk id="4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4" v="58" actId="790"/>
          <ac:spMkLst>
            <pc:docMk/>
            <pc:sldMk cId="0" sldId="256"/>
            <ac:spMk id="46" creationId="{00000000-0000-0000-0000-000000000000}"/>
          </ac:spMkLst>
        </pc:spChg>
      </pc:sldChg>
      <pc:sldChg chg="modSp mod modNotes">
        <pc:chgData name="Dr. Márcio Alcântara Pilar Alcântara" userId="819feccbf4da5a53" providerId="LiveId" clId="{56D68918-92FD-4052-89BC-90DD09E10525}" dt="2026-08-28T19:45:53.183" v="278" actId="14100"/>
        <pc:sldMkLst>
          <pc:docMk/>
          <pc:sldMk cId="0" sldId="257"/>
        </pc:sldMkLst>
        <pc:spChg chg="mod">
          <ac:chgData name="Dr. Márcio Alcântara Pilar Alcântara" userId="819feccbf4da5a53" providerId="LiveId" clId="{56D68918-92FD-4052-89BC-90DD09E10525}" dt="2026-08-28T19:45:14.748" v="61" actId="790"/>
          <ac:spMkLst>
            <pc:docMk/>
            <pc:sldMk cId="0" sldId="257"/>
            <ac:spMk id="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9" v="62" actId="790"/>
          <ac:spMkLst>
            <pc:docMk/>
            <pc:sldMk cId="0" sldId="257"/>
            <ac:spMk id="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49" v="63" actId="790"/>
          <ac:spMkLst>
            <pc:docMk/>
            <pc:sldMk cId="0" sldId="257"/>
            <ac:spMk id="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0" v="64" actId="790"/>
          <ac:spMkLst>
            <pc:docMk/>
            <pc:sldMk cId="0" sldId="257"/>
            <ac:spMk id="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0" v="65" actId="790"/>
          <ac:spMkLst>
            <pc:docMk/>
            <pc:sldMk cId="0" sldId="257"/>
            <ac:spMk id="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1" v="66" actId="790"/>
          <ac:spMkLst>
            <pc:docMk/>
            <pc:sldMk cId="0" sldId="257"/>
            <ac:spMk id="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1" v="67" actId="790"/>
          <ac:spMkLst>
            <pc:docMk/>
            <pc:sldMk cId="0" sldId="257"/>
            <ac:spMk id="1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2" v="68" actId="790"/>
          <ac:spMkLst>
            <pc:docMk/>
            <pc:sldMk cId="0" sldId="257"/>
            <ac:spMk id="1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3" v="69" actId="790"/>
          <ac:spMkLst>
            <pc:docMk/>
            <pc:sldMk cId="0" sldId="257"/>
            <ac:spMk id="1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3" v="70" actId="790"/>
          <ac:spMkLst>
            <pc:docMk/>
            <pc:sldMk cId="0" sldId="257"/>
            <ac:spMk id="1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4" v="71" actId="790"/>
          <ac:spMkLst>
            <pc:docMk/>
            <pc:sldMk cId="0" sldId="257"/>
            <ac:spMk id="1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4" v="72" actId="790"/>
          <ac:spMkLst>
            <pc:docMk/>
            <pc:sldMk cId="0" sldId="257"/>
            <ac:spMk id="1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5" v="73" actId="790"/>
          <ac:spMkLst>
            <pc:docMk/>
            <pc:sldMk cId="0" sldId="257"/>
            <ac:spMk id="1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5" v="74" actId="790"/>
          <ac:spMkLst>
            <pc:docMk/>
            <pc:sldMk cId="0" sldId="257"/>
            <ac:spMk id="1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5" v="75" actId="790"/>
          <ac:spMkLst>
            <pc:docMk/>
            <pc:sldMk cId="0" sldId="257"/>
            <ac:spMk id="1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6" v="76" actId="790"/>
          <ac:spMkLst>
            <pc:docMk/>
            <pc:sldMk cId="0" sldId="257"/>
            <ac:spMk id="1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7" v="77" actId="790"/>
          <ac:spMkLst>
            <pc:docMk/>
            <pc:sldMk cId="0" sldId="257"/>
            <ac:spMk id="2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7" v="78" actId="790"/>
          <ac:spMkLst>
            <pc:docMk/>
            <pc:sldMk cId="0" sldId="257"/>
            <ac:spMk id="2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8" v="79" actId="790"/>
          <ac:spMkLst>
            <pc:docMk/>
            <pc:sldMk cId="0" sldId="257"/>
            <ac:spMk id="2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8" v="80" actId="790"/>
          <ac:spMkLst>
            <pc:docMk/>
            <pc:sldMk cId="0" sldId="257"/>
            <ac:spMk id="2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8" v="81" actId="790"/>
          <ac:spMkLst>
            <pc:docMk/>
            <pc:sldMk cId="0" sldId="257"/>
            <ac:spMk id="2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9" v="82" actId="790"/>
          <ac:spMkLst>
            <pc:docMk/>
            <pc:sldMk cId="0" sldId="257"/>
            <ac:spMk id="2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59" v="83" actId="790"/>
          <ac:spMkLst>
            <pc:docMk/>
            <pc:sldMk cId="0" sldId="257"/>
            <ac:spMk id="2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0" v="84" actId="790"/>
          <ac:spMkLst>
            <pc:docMk/>
            <pc:sldMk cId="0" sldId="257"/>
            <ac:spMk id="2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1" v="85" actId="790"/>
          <ac:spMkLst>
            <pc:docMk/>
            <pc:sldMk cId="0" sldId="257"/>
            <ac:spMk id="2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1" v="86" actId="790"/>
          <ac:spMkLst>
            <pc:docMk/>
            <pc:sldMk cId="0" sldId="257"/>
            <ac:spMk id="2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1" v="87" actId="790"/>
          <ac:spMkLst>
            <pc:docMk/>
            <pc:sldMk cId="0" sldId="257"/>
            <ac:spMk id="3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2" v="88" actId="790"/>
          <ac:spMkLst>
            <pc:docMk/>
            <pc:sldMk cId="0" sldId="257"/>
            <ac:spMk id="3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3" v="89" actId="790"/>
          <ac:spMkLst>
            <pc:docMk/>
            <pc:sldMk cId="0" sldId="257"/>
            <ac:spMk id="3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3" v="90" actId="790"/>
          <ac:spMkLst>
            <pc:docMk/>
            <pc:sldMk cId="0" sldId="257"/>
            <ac:spMk id="3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4" v="91" actId="790"/>
          <ac:spMkLst>
            <pc:docMk/>
            <pc:sldMk cId="0" sldId="257"/>
            <ac:spMk id="3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4" v="92"/>
          <ac:spMkLst>
            <pc:docMk/>
            <pc:sldMk cId="0" sldId="257"/>
            <ac:spMk id="3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4" v="93"/>
          <ac:spMkLst>
            <pc:docMk/>
            <pc:sldMk cId="0" sldId="257"/>
            <ac:spMk id="3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5" v="94"/>
          <ac:spMkLst>
            <pc:docMk/>
            <pc:sldMk cId="0" sldId="257"/>
            <ac:spMk id="3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5" v="95"/>
          <ac:spMkLst>
            <pc:docMk/>
            <pc:sldMk cId="0" sldId="257"/>
            <ac:spMk id="3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5" v="96"/>
          <ac:spMkLst>
            <pc:docMk/>
            <pc:sldMk cId="0" sldId="257"/>
            <ac:spMk id="3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5" v="97"/>
          <ac:spMkLst>
            <pc:docMk/>
            <pc:sldMk cId="0" sldId="257"/>
            <ac:spMk id="4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6" v="98"/>
          <ac:spMkLst>
            <pc:docMk/>
            <pc:sldMk cId="0" sldId="257"/>
            <ac:spMk id="4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6" v="99"/>
          <ac:spMkLst>
            <pc:docMk/>
            <pc:sldMk cId="0" sldId="257"/>
            <ac:spMk id="4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6" v="100"/>
          <ac:spMkLst>
            <pc:docMk/>
            <pc:sldMk cId="0" sldId="257"/>
            <ac:spMk id="4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6" v="101"/>
          <ac:spMkLst>
            <pc:docMk/>
            <pc:sldMk cId="0" sldId="257"/>
            <ac:spMk id="4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7" v="102"/>
          <ac:spMkLst>
            <pc:docMk/>
            <pc:sldMk cId="0" sldId="257"/>
            <ac:spMk id="4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7" v="103"/>
          <ac:spMkLst>
            <pc:docMk/>
            <pc:sldMk cId="0" sldId="257"/>
            <ac:spMk id="4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7" v="104"/>
          <ac:spMkLst>
            <pc:docMk/>
            <pc:sldMk cId="0" sldId="257"/>
            <ac:spMk id="4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7" v="105"/>
          <ac:spMkLst>
            <pc:docMk/>
            <pc:sldMk cId="0" sldId="257"/>
            <ac:spMk id="4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8" v="106"/>
          <ac:spMkLst>
            <pc:docMk/>
            <pc:sldMk cId="0" sldId="257"/>
            <ac:spMk id="4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8" v="107"/>
          <ac:spMkLst>
            <pc:docMk/>
            <pc:sldMk cId="0" sldId="257"/>
            <ac:spMk id="5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8" v="108"/>
          <ac:spMkLst>
            <pc:docMk/>
            <pc:sldMk cId="0" sldId="257"/>
            <ac:spMk id="5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8" v="109"/>
          <ac:spMkLst>
            <pc:docMk/>
            <pc:sldMk cId="0" sldId="257"/>
            <ac:spMk id="5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8" v="110"/>
          <ac:spMkLst>
            <pc:docMk/>
            <pc:sldMk cId="0" sldId="257"/>
            <ac:spMk id="5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9" v="111"/>
          <ac:spMkLst>
            <pc:docMk/>
            <pc:sldMk cId="0" sldId="257"/>
            <ac:spMk id="5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9" v="112"/>
          <ac:spMkLst>
            <pc:docMk/>
            <pc:sldMk cId="0" sldId="257"/>
            <ac:spMk id="5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9" v="113"/>
          <ac:spMkLst>
            <pc:docMk/>
            <pc:sldMk cId="0" sldId="257"/>
            <ac:spMk id="5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69" v="114"/>
          <ac:spMkLst>
            <pc:docMk/>
            <pc:sldMk cId="0" sldId="257"/>
            <ac:spMk id="5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0" v="115"/>
          <ac:spMkLst>
            <pc:docMk/>
            <pc:sldMk cId="0" sldId="257"/>
            <ac:spMk id="5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0" v="116"/>
          <ac:spMkLst>
            <pc:docMk/>
            <pc:sldMk cId="0" sldId="257"/>
            <ac:spMk id="5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0" v="117"/>
          <ac:spMkLst>
            <pc:docMk/>
            <pc:sldMk cId="0" sldId="257"/>
            <ac:spMk id="6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0" v="118"/>
          <ac:spMkLst>
            <pc:docMk/>
            <pc:sldMk cId="0" sldId="257"/>
            <ac:spMk id="6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1" v="119"/>
          <ac:spMkLst>
            <pc:docMk/>
            <pc:sldMk cId="0" sldId="257"/>
            <ac:spMk id="6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1" v="120"/>
          <ac:spMkLst>
            <pc:docMk/>
            <pc:sldMk cId="0" sldId="257"/>
            <ac:spMk id="6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1" v="121"/>
          <ac:spMkLst>
            <pc:docMk/>
            <pc:sldMk cId="0" sldId="257"/>
            <ac:spMk id="6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1" v="122"/>
          <ac:spMkLst>
            <pc:docMk/>
            <pc:sldMk cId="0" sldId="257"/>
            <ac:spMk id="6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1" v="123"/>
          <ac:spMkLst>
            <pc:docMk/>
            <pc:sldMk cId="0" sldId="257"/>
            <ac:spMk id="6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2" v="124"/>
          <ac:spMkLst>
            <pc:docMk/>
            <pc:sldMk cId="0" sldId="257"/>
            <ac:spMk id="6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2" v="125"/>
          <ac:spMkLst>
            <pc:docMk/>
            <pc:sldMk cId="0" sldId="257"/>
            <ac:spMk id="6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53.183" v="278" actId="14100"/>
          <ac:spMkLst>
            <pc:docMk/>
            <pc:sldMk cId="0" sldId="257"/>
            <ac:spMk id="6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2" v="127"/>
          <ac:spMkLst>
            <pc:docMk/>
            <pc:sldMk cId="0" sldId="257"/>
            <ac:spMk id="7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3" v="128"/>
          <ac:spMkLst>
            <pc:docMk/>
            <pc:sldMk cId="0" sldId="257"/>
            <ac:spMk id="71" creationId="{00000000-0000-0000-0000-000000000000}"/>
          </ac:spMkLst>
        </pc:spChg>
      </pc:sldChg>
      <pc:sldChg chg="modSp mod modNotes">
        <pc:chgData name="Dr. Márcio Alcântara Pilar Alcântara" userId="819feccbf4da5a53" providerId="LiveId" clId="{56D68918-92FD-4052-89BC-90DD09E10525}" dt="2026-08-28T19:45:14.794" v="172" actId="790"/>
        <pc:sldMkLst>
          <pc:docMk/>
          <pc:sldMk cId="0" sldId="258"/>
        </pc:sldMkLst>
        <pc:spChg chg="mod">
          <ac:chgData name="Dr. Márcio Alcântara Pilar Alcântara" userId="819feccbf4da5a53" providerId="LiveId" clId="{56D68918-92FD-4052-89BC-90DD09E10525}" dt="2026-08-28T19:45:14.777" v="131" actId="790"/>
          <ac:spMkLst>
            <pc:docMk/>
            <pc:sldMk cId="0" sldId="258"/>
            <ac:spMk id="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8" v="132" actId="790"/>
          <ac:spMkLst>
            <pc:docMk/>
            <pc:sldMk cId="0" sldId="258"/>
            <ac:spMk id="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8" v="133" actId="790"/>
          <ac:spMkLst>
            <pc:docMk/>
            <pc:sldMk cId="0" sldId="258"/>
            <ac:spMk id="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9" v="134" actId="790"/>
          <ac:spMkLst>
            <pc:docMk/>
            <pc:sldMk cId="0" sldId="258"/>
            <ac:spMk id="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79" v="135" actId="790"/>
          <ac:spMkLst>
            <pc:docMk/>
            <pc:sldMk cId="0" sldId="258"/>
            <ac:spMk id="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0" v="136" actId="790"/>
          <ac:spMkLst>
            <pc:docMk/>
            <pc:sldMk cId="0" sldId="258"/>
            <ac:spMk id="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0" v="137" actId="790"/>
          <ac:spMkLst>
            <pc:docMk/>
            <pc:sldMk cId="0" sldId="258"/>
            <ac:spMk id="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1" v="138" actId="790"/>
          <ac:spMkLst>
            <pc:docMk/>
            <pc:sldMk cId="0" sldId="258"/>
            <ac:spMk id="1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2" v="139" actId="790"/>
          <ac:spMkLst>
            <pc:docMk/>
            <pc:sldMk cId="0" sldId="258"/>
            <ac:spMk id="1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2" v="140" actId="790"/>
          <ac:spMkLst>
            <pc:docMk/>
            <pc:sldMk cId="0" sldId="258"/>
            <ac:spMk id="1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3" v="141" actId="790"/>
          <ac:spMkLst>
            <pc:docMk/>
            <pc:sldMk cId="0" sldId="258"/>
            <ac:spMk id="1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3" v="142"/>
          <ac:spMkLst>
            <pc:docMk/>
            <pc:sldMk cId="0" sldId="258"/>
            <ac:spMk id="1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4" v="143"/>
          <ac:spMkLst>
            <pc:docMk/>
            <pc:sldMk cId="0" sldId="258"/>
            <ac:spMk id="1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4" v="144"/>
          <ac:spMkLst>
            <pc:docMk/>
            <pc:sldMk cId="0" sldId="258"/>
            <ac:spMk id="1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4" v="145"/>
          <ac:spMkLst>
            <pc:docMk/>
            <pc:sldMk cId="0" sldId="258"/>
            <ac:spMk id="1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4" v="146"/>
          <ac:spMkLst>
            <pc:docMk/>
            <pc:sldMk cId="0" sldId="258"/>
            <ac:spMk id="1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5" v="147"/>
          <ac:spMkLst>
            <pc:docMk/>
            <pc:sldMk cId="0" sldId="258"/>
            <ac:spMk id="1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5" v="148"/>
          <ac:spMkLst>
            <pc:docMk/>
            <pc:sldMk cId="0" sldId="258"/>
            <ac:spMk id="2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5" v="149"/>
          <ac:spMkLst>
            <pc:docMk/>
            <pc:sldMk cId="0" sldId="258"/>
            <ac:spMk id="2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5" v="150"/>
          <ac:spMkLst>
            <pc:docMk/>
            <pc:sldMk cId="0" sldId="258"/>
            <ac:spMk id="2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6" v="151"/>
          <ac:spMkLst>
            <pc:docMk/>
            <pc:sldMk cId="0" sldId="258"/>
            <ac:spMk id="2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6" v="152"/>
          <ac:spMkLst>
            <pc:docMk/>
            <pc:sldMk cId="0" sldId="258"/>
            <ac:spMk id="2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6" v="153"/>
          <ac:spMkLst>
            <pc:docMk/>
            <pc:sldMk cId="0" sldId="258"/>
            <ac:spMk id="2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6" v="154"/>
          <ac:spMkLst>
            <pc:docMk/>
            <pc:sldMk cId="0" sldId="258"/>
            <ac:spMk id="2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6" v="155"/>
          <ac:spMkLst>
            <pc:docMk/>
            <pc:sldMk cId="0" sldId="258"/>
            <ac:spMk id="2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7" v="156"/>
          <ac:spMkLst>
            <pc:docMk/>
            <pc:sldMk cId="0" sldId="258"/>
            <ac:spMk id="2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7" v="157"/>
          <ac:spMkLst>
            <pc:docMk/>
            <pc:sldMk cId="0" sldId="258"/>
            <ac:spMk id="2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7" v="158"/>
          <ac:spMkLst>
            <pc:docMk/>
            <pc:sldMk cId="0" sldId="258"/>
            <ac:spMk id="3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7" v="159"/>
          <ac:spMkLst>
            <pc:docMk/>
            <pc:sldMk cId="0" sldId="258"/>
            <ac:spMk id="3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7" v="160"/>
          <ac:spMkLst>
            <pc:docMk/>
            <pc:sldMk cId="0" sldId="258"/>
            <ac:spMk id="3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7" v="161"/>
          <ac:spMkLst>
            <pc:docMk/>
            <pc:sldMk cId="0" sldId="258"/>
            <ac:spMk id="3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8" v="162"/>
          <ac:spMkLst>
            <pc:docMk/>
            <pc:sldMk cId="0" sldId="258"/>
            <ac:spMk id="3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8" v="163"/>
          <ac:spMkLst>
            <pc:docMk/>
            <pc:sldMk cId="0" sldId="258"/>
            <ac:spMk id="3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8" v="164"/>
          <ac:spMkLst>
            <pc:docMk/>
            <pc:sldMk cId="0" sldId="258"/>
            <ac:spMk id="3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9" v="165"/>
          <ac:spMkLst>
            <pc:docMk/>
            <pc:sldMk cId="0" sldId="258"/>
            <ac:spMk id="3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89" v="166"/>
          <ac:spMkLst>
            <pc:docMk/>
            <pc:sldMk cId="0" sldId="258"/>
            <ac:spMk id="3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90" v="167" actId="790"/>
          <ac:spMkLst>
            <pc:docMk/>
            <pc:sldMk cId="0" sldId="258"/>
            <ac:spMk id="3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90" v="168"/>
          <ac:spMkLst>
            <pc:docMk/>
            <pc:sldMk cId="0" sldId="258"/>
            <ac:spMk id="4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91" v="169"/>
          <ac:spMkLst>
            <pc:docMk/>
            <pc:sldMk cId="0" sldId="258"/>
            <ac:spMk id="4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91" v="170"/>
          <ac:spMkLst>
            <pc:docMk/>
            <pc:sldMk cId="0" sldId="258"/>
            <ac:spMk id="42" creationId="{00000000-0000-0000-0000-000000000000}"/>
          </ac:spMkLst>
        </pc:spChg>
      </pc:sldChg>
      <pc:sldChg chg="modSp mod modNotes">
        <pc:chgData name="Dr. Márcio Alcântara Pilar Alcântara" userId="819feccbf4da5a53" providerId="LiveId" clId="{56D68918-92FD-4052-89BC-90DD09E10525}" dt="2026-08-28T19:45:14.814" v="233" actId="790"/>
        <pc:sldMkLst>
          <pc:docMk/>
          <pc:sldMk cId="0" sldId="259"/>
        </pc:sldMkLst>
        <pc:spChg chg="mod">
          <ac:chgData name="Dr. Márcio Alcântara Pilar Alcântara" userId="819feccbf4da5a53" providerId="LiveId" clId="{56D68918-92FD-4052-89BC-90DD09E10525}" dt="2026-08-28T19:45:14.795" v="173" actId="790"/>
          <ac:spMkLst>
            <pc:docMk/>
            <pc:sldMk cId="0" sldId="259"/>
            <ac:spMk id="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96" v="174" actId="790"/>
          <ac:spMkLst>
            <pc:docMk/>
            <pc:sldMk cId="0" sldId="259"/>
            <ac:spMk id="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97" v="175" actId="790"/>
          <ac:spMkLst>
            <pc:docMk/>
            <pc:sldMk cId="0" sldId="259"/>
            <ac:spMk id="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97" v="176" actId="790"/>
          <ac:spMkLst>
            <pc:docMk/>
            <pc:sldMk cId="0" sldId="259"/>
            <ac:spMk id="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98" v="177" actId="790"/>
          <ac:spMkLst>
            <pc:docMk/>
            <pc:sldMk cId="0" sldId="259"/>
            <ac:spMk id="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98" v="178" actId="790"/>
          <ac:spMkLst>
            <pc:docMk/>
            <pc:sldMk cId="0" sldId="259"/>
            <ac:spMk id="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99" v="179" actId="790"/>
          <ac:spMkLst>
            <pc:docMk/>
            <pc:sldMk cId="0" sldId="259"/>
            <ac:spMk id="1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0" v="180" actId="790"/>
          <ac:spMkLst>
            <pc:docMk/>
            <pc:sldMk cId="0" sldId="259"/>
            <ac:spMk id="1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0" v="181"/>
          <ac:spMkLst>
            <pc:docMk/>
            <pc:sldMk cId="0" sldId="259"/>
            <ac:spMk id="1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0" v="182"/>
          <ac:spMkLst>
            <pc:docMk/>
            <pc:sldMk cId="0" sldId="259"/>
            <ac:spMk id="1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0" v="183"/>
          <ac:spMkLst>
            <pc:docMk/>
            <pc:sldMk cId="0" sldId="259"/>
            <ac:spMk id="1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1" v="184"/>
          <ac:spMkLst>
            <pc:docMk/>
            <pc:sldMk cId="0" sldId="259"/>
            <ac:spMk id="1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1" v="185"/>
          <ac:spMkLst>
            <pc:docMk/>
            <pc:sldMk cId="0" sldId="259"/>
            <ac:spMk id="1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1" v="186"/>
          <ac:spMkLst>
            <pc:docMk/>
            <pc:sldMk cId="0" sldId="259"/>
            <ac:spMk id="1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1" v="187"/>
          <ac:spMkLst>
            <pc:docMk/>
            <pc:sldMk cId="0" sldId="259"/>
            <ac:spMk id="1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2" v="188"/>
          <ac:spMkLst>
            <pc:docMk/>
            <pc:sldMk cId="0" sldId="259"/>
            <ac:spMk id="1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2" v="189"/>
          <ac:spMkLst>
            <pc:docMk/>
            <pc:sldMk cId="0" sldId="259"/>
            <ac:spMk id="2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2" v="190"/>
          <ac:spMkLst>
            <pc:docMk/>
            <pc:sldMk cId="0" sldId="259"/>
            <ac:spMk id="2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2" v="191"/>
          <ac:spMkLst>
            <pc:docMk/>
            <pc:sldMk cId="0" sldId="259"/>
            <ac:spMk id="2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2" v="192"/>
          <ac:spMkLst>
            <pc:docMk/>
            <pc:sldMk cId="0" sldId="259"/>
            <ac:spMk id="2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3" v="193"/>
          <ac:spMkLst>
            <pc:docMk/>
            <pc:sldMk cId="0" sldId="259"/>
            <ac:spMk id="2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3" v="194"/>
          <ac:spMkLst>
            <pc:docMk/>
            <pc:sldMk cId="0" sldId="259"/>
            <ac:spMk id="2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3" v="195"/>
          <ac:spMkLst>
            <pc:docMk/>
            <pc:sldMk cId="0" sldId="259"/>
            <ac:spMk id="2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3" v="196"/>
          <ac:spMkLst>
            <pc:docMk/>
            <pc:sldMk cId="0" sldId="259"/>
            <ac:spMk id="2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4" v="197"/>
          <ac:spMkLst>
            <pc:docMk/>
            <pc:sldMk cId="0" sldId="259"/>
            <ac:spMk id="2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4" v="198"/>
          <ac:spMkLst>
            <pc:docMk/>
            <pc:sldMk cId="0" sldId="259"/>
            <ac:spMk id="2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4" v="199"/>
          <ac:spMkLst>
            <pc:docMk/>
            <pc:sldMk cId="0" sldId="259"/>
            <ac:spMk id="3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4" v="200"/>
          <ac:spMkLst>
            <pc:docMk/>
            <pc:sldMk cId="0" sldId="259"/>
            <ac:spMk id="3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4" v="201"/>
          <ac:spMkLst>
            <pc:docMk/>
            <pc:sldMk cId="0" sldId="259"/>
            <ac:spMk id="3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5" v="202"/>
          <ac:spMkLst>
            <pc:docMk/>
            <pc:sldMk cId="0" sldId="259"/>
            <ac:spMk id="3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5" v="203"/>
          <ac:spMkLst>
            <pc:docMk/>
            <pc:sldMk cId="0" sldId="259"/>
            <ac:spMk id="3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5" v="204"/>
          <ac:spMkLst>
            <pc:docMk/>
            <pc:sldMk cId="0" sldId="259"/>
            <ac:spMk id="3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5" v="205"/>
          <ac:spMkLst>
            <pc:docMk/>
            <pc:sldMk cId="0" sldId="259"/>
            <ac:spMk id="3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6" v="206"/>
          <ac:spMkLst>
            <pc:docMk/>
            <pc:sldMk cId="0" sldId="259"/>
            <ac:spMk id="3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6" v="207"/>
          <ac:spMkLst>
            <pc:docMk/>
            <pc:sldMk cId="0" sldId="259"/>
            <ac:spMk id="3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6" v="208"/>
          <ac:spMkLst>
            <pc:docMk/>
            <pc:sldMk cId="0" sldId="259"/>
            <ac:spMk id="3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6" v="209"/>
          <ac:spMkLst>
            <pc:docMk/>
            <pc:sldMk cId="0" sldId="259"/>
            <ac:spMk id="4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6" v="210"/>
          <ac:spMkLst>
            <pc:docMk/>
            <pc:sldMk cId="0" sldId="259"/>
            <ac:spMk id="4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7" v="211"/>
          <ac:spMkLst>
            <pc:docMk/>
            <pc:sldMk cId="0" sldId="259"/>
            <ac:spMk id="4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7" v="212"/>
          <ac:spMkLst>
            <pc:docMk/>
            <pc:sldMk cId="0" sldId="259"/>
            <ac:spMk id="4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7" v="213"/>
          <ac:spMkLst>
            <pc:docMk/>
            <pc:sldMk cId="0" sldId="259"/>
            <ac:spMk id="4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7" v="214"/>
          <ac:spMkLst>
            <pc:docMk/>
            <pc:sldMk cId="0" sldId="259"/>
            <ac:spMk id="4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7" v="215"/>
          <ac:spMkLst>
            <pc:docMk/>
            <pc:sldMk cId="0" sldId="259"/>
            <ac:spMk id="4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8" v="216"/>
          <ac:spMkLst>
            <pc:docMk/>
            <pc:sldMk cId="0" sldId="259"/>
            <ac:spMk id="4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8" v="217"/>
          <ac:spMkLst>
            <pc:docMk/>
            <pc:sldMk cId="0" sldId="259"/>
            <ac:spMk id="4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8" v="218"/>
          <ac:spMkLst>
            <pc:docMk/>
            <pc:sldMk cId="0" sldId="259"/>
            <ac:spMk id="4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8" v="219"/>
          <ac:spMkLst>
            <pc:docMk/>
            <pc:sldMk cId="0" sldId="259"/>
            <ac:spMk id="5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9" v="220"/>
          <ac:spMkLst>
            <pc:docMk/>
            <pc:sldMk cId="0" sldId="259"/>
            <ac:spMk id="5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9" v="221"/>
          <ac:spMkLst>
            <pc:docMk/>
            <pc:sldMk cId="0" sldId="259"/>
            <ac:spMk id="5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9" v="222"/>
          <ac:spMkLst>
            <pc:docMk/>
            <pc:sldMk cId="0" sldId="259"/>
            <ac:spMk id="5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9" v="223"/>
          <ac:spMkLst>
            <pc:docMk/>
            <pc:sldMk cId="0" sldId="259"/>
            <ac:spMk id="5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09" v="224"/>
          <ac:spMkLst>
            <pc:docMk/>
            <pc:sldMk cId="0" sldId="259"/>
            <ac:spMk id="5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0" v="225"/>
          <ac:spMkLst>
            <pc:docMk/>
            <pc:sldMk cId="0" sldId="259"/>
            <ac:spMk id="5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0" v="226"/>
          <ac:spMkLst>
            <pc:docMk/>
            <pc:sldMk cId="0" sldId="259"/>
            <ac:spMk id="5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0" v="227"/>
          <ac:spMkLst>
            <pc:docMk/>
            <pc:sldMk cId="0" sldId="259"/>
            <ac:spMk id="5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0" v="228"/>
          <ac:spMkLst>
            <pc:docMk/>
            <pc:sldMk cId="0" sldId="259"/>
            <ac:spMk id="5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0" v="229"/>
          <ac:spMkLst>
            <pc:docMk/>
            <pc:sldMk cId="0" sldId="259"/>
            <ac:spMk id="6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1" v="230"/>
          <ac:spMkLst>
            <pc:docMk/>
            <pc:sldMk cId="0" sldId="259"/>
            <ac:spMk id="6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1" v="231"/>
          <ac:spMkLst>
            <pc:docMk/>
            <pc:sldMk cId="0" sldId="259"/>
            <ac:spMk id="62" creationId="{00000000-0000-0000-0000-000000000000}"/>
          </ac:spMkLst>
        </pc:spChg>
      </pc:sldChg>
      <pc:sldChg chg="modSp mod modNotes">
        <pc:chgData name="Dr. Márcio Alcântara Pilar Alcântara" userId="819feccbf4da5a53" providerId="LiveId" clId="{56D68918-92FD-4052-89BC-90DD09E10525}" dt="2026-08-28T19:45:14.829" v="274" actId="790"/>
        <pc:sldMkLst>
          <pc:docMk/>
          <pc:sldMk cId="0" sldId="260"/>
        </pc:sldMkLst>
        <pc:spChg chg="mod">
          <ac:chgData name="Dr. Márcio Alcântara Pilar Alcântara" userId="819feccbf4da5a53" providerId="LiveId" clId="{56D68918-92FD-4052-89BC-90DD09E10525}" dt="2026-08-28T19:45:14.815" v="234" actId="790"/>
          <ac:spMkLst>
            <pc:docMk/>
            <pc:sldMk cId="0" sldId="260"/>
            <ac:spMk id="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6" v="235" actId="790"/>
          <ac:spMkLst>
            <pc:docMk/>
            <pc:sldMk cId="0" sldId="260"/>
            <ac:spMk id="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6" v="236" actId="790"/>
          <ac:spMkLst>
            <pc:docMk/>
            <pc:sldMk cId="0" sldId="260"/>
            <ac:spMk id="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7" v="237" actId="790"/>
          <ac:spMkLst>
            <pc:docMk/>
            <pc:sldMk cId="0" sldId="260"/>
            <ac:spMk id="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7" v="238"/>
          <ac:spMkLst>
            <pc:docMk/>
            <pc:sldMk cId="0" sldId="260"/>
            <ac:spMk id="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7" v="239"/>
          <ac:spMkLst>
            <pc:docMk/>
            <pc:sldMk cId="0" sldId="260"/>
            <ac:spMk id="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8" v="240"/>
          <ac:spMkLst>
            <pc:docMk/>
            <pc:sldMk cId="0" sldId="260"/>
            <ac:spMk id="1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8" v="241"/>
          <ac:spMkLst>
            <pc:docMk/>
            <pc:sldMk cId="0" sldId="260"/>
            <ac:spMk id="1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8" v="242"/>
          <ac:spMkLst>
            <pc:docMk/>
            <pc:sldMk cId="0" sldId="260"/>
            <ac:spMk id="1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8" v="243"/>
          <ac:spMkLst>
            <pc:docMk/>
            <pc:sldMk cId="0" sldId="260"/>
            <ac:spMk id="1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8" v="244"/>
          <ac:spMkLst>
            <pc:docMk/>
            <pc:sldMk cId="0" sldId="260"/>
            <ac:spMk id="1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9" v="245"/>
          <ac:spMkLst>
            <pc:docMk/>
            <pc:sldMk cId="0" sldId="260"/>
            <ac:spMk id="1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9" v="246"/>
          <ac:spMkLst>
            <pc:docMk/>
            <pc:sldMk cId="0" sldId="260"/>
            <ac:spMk id="1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9" v="247"/>
          <ac:spMkLst>
            <pc:docMk/>
            <pc:sldMk cId="0" sldId="260"/>
            <ac:spMk id="1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19" v="248"/>
          <ac:spMkLst>
            <pc:docMk/>
            <pc:sldMk cId="0" sldId="260"/>
            <ac:spMk id="2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0" v="249"/>
          <ac:spMkLst>
            <pc:docMk/>
            <pc:sldMk cId="0" sldId="260"/>
            <ac:spMk id="2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0" v="250"/>
          <ac:spMkLst>
            <pc:docMk/>
            <pc:sldMk cId="0" sldId="260"/>
            <ac:spMk id="2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0" v="251"/>
          <ac:spMkLst>
            <pc:docMk/>
            <pc:sldMk cId="0" sldId="260"/>
            <ac:spMk id="2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0" v="252"/>
          <ac:spMkLst>
            <pc:docMk/>
            <pc:sldMk cId="0" sldId="260"/>
            <ac:spMk id="2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1" v="253"/>
          <ac:spMkLst>
            <pc:docMk/>
            <pc:sldMk cId="0" sldId="260"/>
            <ac:spMk id="2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1" v="254"/>
          <ac:spMkLst>
            <pc:docMk/>
            <pc:sldMk cId="0" sldId="260"/>
            <ac:spMk id="2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1" v="255"/>
          <ac:spMkLst>
            <pc:docMk/>
            <pc:sldMk cId="0" sldId="260"/>
            <ac:spMk id="3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1" v="256"/>
          <ac:spMkLst>
            <pc:docMk/>
            <pc:sldMk cId="0" sldId="260"/>
            <ac:spMk id="3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1" v="257"/>
          <ac:spMkLst>
            <pc:docMk/>
            <pc:sldMk cId="0" sldId="260"/>
            <ac:spMk id="3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2" v="258"/>
          <ac:spMkLst>
            <pc:docMk/>
            <pc:sldMk cId="0" sldId="260"/>
            <ac:spMk id="3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2" v="259"/>
          <ac:spMkLst>
            <pc:docMk/>
            <pc:sldMk cId="0" sldId="260"/>
            <ac:spMk id="3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2" v="260"/>
          <ac:spMkLst>
            <pc:docMk/>
            <pc:sldMk cId="0" sldId="260"/>
            <ac:spMk id="3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2" v="261"/>
          <ac:spMkLst>
            <pc:docMk/>
            <pc:sldMk cId="0" sldId="260"/>
            <ac:spMk id="3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2" v="262"/>
          <ac:spMkLst>
            <pc:docMk/>
            <pc:sldMk cId="0" sldId="260"/>
            <ac:spMk id="37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3" v="263"/>
          <ac:spMkLst>
            <pc:docMk/>
            <pc:sldMk cId="0" sldId="260"/>
            <ac:spMk id="3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3" v="264"/>
          <ac:spMkLst>
            <pc:docMk/>
            <pc:sldMk cId="0" sldId="260"/>
            <ac:spMk id="39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3" v="265"/>
          <ac:spMkLst>
            <pc:docMk/>
            <pc:sldMk cId="0" sldId="260"/>
            <ac:spMk id="40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3" v="266"/>
          <ac:spMkLst>
            <pc:docMk/>
            <pc:sldMk cId="0" sldId="260"/>
            <ac:spMk id="41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4" v="267"/>
          <ac:spMkLst>
            <pc:docMk/>
            <pc:sldMk cId="0" sldId="260"/>
            <ac:spMk id="42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4" v="268"/>
          <ac:spMkLst>
            <pc:docMk/>
            <pc:sldMk cId="0" sldId="260"/>
            <ac:spMk id="43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4" v="269"/>
          <ac:spMkLst>
            <pc:docMk/>
            <pc:sldMk cId="0" sldId="260"/>
            <ac:spMk id="44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4" v="270"/>
          <ac:spMkLst>
            <pc:docMk/>
            <pc:sldMk cId="0" sldId="260"/>
            <ac:spMk id="45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5" v="271" actId="790"/>
          <ac:spMkLst>
            <pc:docMk/>
            <pc:sldMk cId="0" sldId="260"/>
            <ac:spMk id="46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826" v="272" actId="790"/>
          <ac:spMkLst>
            <pc:docMk/>
            <pc:sldMk cId="0" sldId="260"/>
            <ac:spMk id="47" creationId="{00000000-0000-0000-0000-000000000000}"/>
          </ac:spMkLst>
        </pc:spChg>
      </pc:sldChg>
      <pc:sldChg chg="modSp mod modNotes">
        <pc:chgData name="Dr. Márcio Alcântara Pilar Alcântara" userId="819feccbf4da5a53" providerId="LiveId" clId="{56D68918-92FD-4052-89BC-90DD09E10525}" dt="2026-08-28T19:45:14.727" v="23" actId="790"/>
        <pc:sldMkLst>
          <pc:docMk/>
          <pc:sldMk cId="2789422898" sldId="397"/>
        </pc:sldMkLst>
        <pc:spChg chg="mod">
          <ac:chgData name="Dr. Márcio Alcântara Pilar Alcântara" userId="819feccbf4da5a53" providerId="LiveId" clId="{56D68918-92FD-4052-89BC-90DD09E10525}" dt="2026-08-28T19:45:14.716" v="18" actId="790"/>
          <ac:spMkLst>
            <pc:docMk/>
            <pc:sldMk cId="2789422898" sldId="397"/>
            <ac:spMk id="5" creationId="{59190854-8A2E-4669-6887-AD0427DDCB80}"/>
          </ac:spMkLst>
        </pc:spChg>
        <pc:spChg chg="mod">
          <ac:chgData name="Dr. Márcio Alcântara Pilar Alcântara" userId="819feccbf4da5a53" providerId="LiveId" clId="{56D68918-92FD-4052-89BC-90DD09E10525}" dt="2026-08-28T19:45:14.717" v="19" actId="790"/>
          <ac:spMkLst>
            <pc:docMk/>
            <pc:sldMk cId="2789422898" sldId="397"/>
            <ac:spMk id="7" creationId="{78BAFBD2-CA03-94AD-A61C-C7BA2AF0D3C9}"/>
          </ac:spMkLst>
        </pc:spChg>
        <pc:spChg chg="mod">
          <ac:chgData name="Dr. Márcio Alcântara Pilar Alcântara" userId="819feccbf4da5a53" providerId="LiveId" clId="{56D68918-92FD-4052-89BC-90DD09E10525}" dt="2026-08-28T19:45:14.718" v="20" actId="790"/>
          <ac:spMkLst>
            <pc:docMk/>
            <pc:sldMk cId="2789422898" sldId="397"/>
            <ac:spMk id="10" creationId="{E07FA5DD-BF97-69F0-B65A-C25F12639295}"/>
          </ac:spMkLst>
        </pc:spChg>
        <pc:spChg chg="mod">
          <ac:chgData name="Dr. Márcio Alcântara Pilar Alcântara" userId="819feccbf4da5a53" providerId="LiveId" clId="{56D68918-92FD-4052-89BC-90DD09E10525}" dt="2026-08-28T19:45:14.713" v="16" actId="790"/>
          <ac:spMkLst>
            <pc:docMk/>
            <pc:sldMk cId="2789422898" sldId="397"/>
            <ac:spMk id="12" creationId="{0AC05B60-4D61-2B4F-BCB8-0689A6065731}"/>
          </ac:spMkLst>
        </pc:spChg>
        <pc:spChg chg="mod">
          <ac:chgData name="Dr. Márcio Alcântara Pilar Alcântara" userId="819feccbf4da5a53" providerId="LiveId" clId="{56D68918-92FD-4052-89BC-90DD09E10525}" dt="2026-08-28T19:45:14.711" v="14" actId="790"/>
          <ac:spMkLst>
            <pc:docMk/>
            <pc:sldMk cId="2789422898" sldId="397"/>
            <ac:spMk id="14" creationId="{0AC05B60-4D61-2B4F-BCB8-0689A6065731}"/>
          </ac:spMkLst>
        </pc:spChg>
        <pc:spChg chg="mod">
          <ac:chgData name="Dr. Márcio Alcântara Pilar Alcântara" userId="819feccbf4da5a53" providerId="LiveId" clId="{56D68918-92FD-4052-89BC-90DD09E10525}" dt="2026-08-28T19:45:14.712" v="15" actId="790"/>
          <ac:spMkLst>
            <pc:docMk/>
            <pc:sldMk cId="2789422898" sldId="397"/>
            <ac:spMk id="15" creationId="{0AC05B60-4D61-2B4F-BCB8-0689A6065731}"/>
          </ac:spMkLst>
        </pc:spChg>
        <pc:spChg chg="mod">
          <ac:chgData name="Dr. Márcio Alcântara Pilar Alcântara" userId="819feccbf4da5a53" providerId="LiveId" clId="{56D68918-92FD-4052-89BC-90DD09E10525}" dt="2026-08-28T19:45:14.715" v="17" actId="790"/>
          <ac:spMkLst>
            <pc:docMk/>
            <pc:sldMk cId="2789422898" sldId="397"/>
            <ac:spMk id="18" creationId="{00000000-0000-0000-0000-000000000000}"/>
          </ac:spMkLst>
        </pc:spChg>
        <pc:spChg chg="mod">
          <ac:chgData name="Dr. Márcio Alcântara Pilar Alcântara" userId="819feccbf4da5a53" providerId="LiveId" clId="{56D68918-92FD-4052-89BC-90DD09E10525}" dt="2026-08-28T19:45:14.719" v="21" actId="790"/>
          <ac:spMkLst>
            <pc:docMk/>
            <pc:sldMk cId="2789422898" sldId="397"/>
            <ac:spMk id="19" creationId="{AEB25733-BDD0-9293-6200-B5302ED24C0D}"/>
          </ac:spMkLst>
        </pc:spChg>
        <pc:spChg chg="mod">
          <ac:chgData name="Dr. Márcio Alcântara Pilar Alcântara" userId="819feccbf4da5a53" providerId="LiveId" clId="{56D68918-92FD-4052-89BC-90DD09E10525}" dt="2026-08-28T19:45:14.720" v="22" actId="790"/>
          <ac:spMkLst>
            <pc:docMk/>
            <pc:sldMk cId="2789422898" sldId="397"/>
            <ac:spMk id="21" creationId="{B68EDC6C-B0B4-E3D3-7342-4871B4F44682}"/>
          </ac:spMkLst>
        </pc:spChg>
      </pc:sldChg>
      <pc:sldChg chg="modSp mod modNotes">
        <pc:chgData name="Dr. Márcio Alcântara Pilar Alcântara" userId="819feccbf4da5a53" providerId="LiveId" clId="{56D68918-92FD-4052-89BC-90DD09E10525}" dt="2026-08-28T19:45:14.832" v="277" actId="790"/>
        <pc:sldMkLst>
          <pc:docMk/>
          <pc:sldMk cId="3640026620" sldId="398"/>
        </pc:sldMkLst>
        <pc:spChg chg="mod">
          <ac:chgData name="Dr. Márcio Alcântara Pilar Alcântara" userId="819feccbf4da5a53" providerId="LiveId" clId="{56D68918-92FD-4052-89BC-90DD09E10525}" dt="2026-08-28T19:45:14.830" v="275" actId="790"/>
          <ac:spMkLst>
            <pc:docMk/>
            <pc:sldMk cId="3640026620" sldId="398"/>
            <ac:spMk id="2" creationId="{10C36FB7-27DB-8F9A-66B9-05DBB5384770}"/>
          </ac:spMkLst>
        </pc:spChg>
        <pc:spChg chg="mod">
          <ac:chgData name="Dr. Márcio Alcântara Pilar Alcântara" userId="819feccbf4da5a53" providerId="LiveId" clId="{56D68918-92FD-4052-89BC-90DD09E10525}" dt="2026-08-28T19:45:14.831" v="276" actId="790"/>
          <ac:spMkLst>
            <pc:docMk/>
            <pc:sldMk cId="3640026620" sldId="398"/>
            <ac:spMk id="3" creationId="{4D10E45F-8CEE-7523-D120-01B162AF67B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3223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technology for the transition already exists; the unresolved question is consumer integration, and regulation decides whether distributed resources become genuine system resources. Walk the three stages left to right: passive one-way grid today, active prosumer emerging, flexible coordinated system as the goal.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architecture. At the centre sits the consumer/prosumer. Three integrated resource pillars surround them — efficiency, demand-side flexibility, and distributed generation and storage. AI-enhanced dynamic energy management coordinates those resources; microgrids and virtual power plants aggregate them into the system. Four cross-cutting layers wrap everything: the AI fabric, the market interface, cybersecurity and privacy, and behavioural engagement. The point: EC 2.0 treats these as one integrated system, not separate policies.</a:t>
            </a:r>
          </a:p>
          <a:p>
            <a:r>
              <a:rPr lang="en-US" dirty="0"/>
              <a:t>AI Fabric is a distributed intelligence layer that connects data, analytical models and operational decisions across all levels of the energy 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evidence, from GridLAB-D simulations. At the single home, integrated efficiency cuts daily consumption about 35% and peak demand 27 to 41%. Add rooftop solar and grid consumption falls 52% with just 8 square metres; at 32 square metres the home becomes a net prosumer — exporting more than it imports. Coordinate 300 homes and aggregate consumption drops 28%, peak demand 61%, and the load factor nearly doubles. The story isn't just saved energy — it's a reshaped load curve and far better use of existing network assets.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regulatory architecture. At the centre is the goal: verified flexibility treated as a genuine power-system resource. Six mechanisms make that possible — a revenue model that decouples earnings from volume; a new market actor, the ARAC aggregator; digital verification through AI-enabled measurement and verification; neutral system operation with local flexibility markets and TSO-DSO coordination; consumer and social safeguards; and digital trust. The message: regulation must reward efficient network operation and verified system value, not electricity sales volume alone.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Closing. This is a closed value-creation loop: smart-grid technology enables active, protected consumers; their resources aggregate into verified flexibility; that flexibility creates system and market value; which produces sustainable investment signals that flow back into technology and participation. The outcomes are environmental, economic and social. And the closing thought: the decisive innovation is not the device — it is the regulatory architecture that turns distributed consumer resources into reliable, measurable and fairly remunerated system resources. Technology will transform the electricity sector; the regulator's task is to ensure that this transformation produces public 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198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6656371" y="9194902"/>
            <a:ext cx="1097400" cy="78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2599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50789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43813" y="4328111"/>
            <a:ext cx="10788467" cy="2256902"/>
          </a:xfrm>
          <a:prstGeom prst="rect">
            <a:avLst/>
          </a:prstGeom>
        </p:spPr>
        <p:txBody>
          <a:bodyPr anchor="b"/>
          <a:lstStyle>
            <a:lvl1pPr algn="ctr">
              <a:defRPr sz="6599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813" y="6927834"/>
            <a:ext cx="10788467" cy="959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399" i="1">
                <a:solidFill>
                  <a:srgbClr val="44B5C2"/>
                </a:solidFill>
              </a:defRPr>
            </a:lvl1pPr>
            <a:lvl2pPr marL="685663" indent="0" algn="ctr">
              <a:buNone/>
              <a:defRPr sz="2999"/>
            </a:lvl2pPr>
            <a:lvl3pPr marL="1371326" indent="0" algn="ctr">
              <a:buNone/>
              <a:defRPr sz="2699"/>
            </a:lvl3pPr>
            <a:lvl4pPr marL="2056989" indent="0" algn="ctr">
              <a:buNone/>
              <a:defRPr sz="2400"/>
            </a:lvl4pPr>
            <a:lvl5pPr marL="2742651" indent="0" algn="ctr">
              <a:buNone/>
              <a:defRPr sz="2400"/>
            </a:lvl5pPr>
            <a:lvl6pPr marL="3428314" indent="0" algn="ctr">
              <a:buNone/>
              <a:defRPr sz="2400"/>
            </a:lvl6pPr>
            <a:lvl7pPr marL="4113977" indent="0" algn="ctr">
              <a:buNone/>
              <a:defRPr sz="2400"/>
            </a:lvl7pPr>
            <a:lvl8pPr marL="4799640" indent="0" algn="ctr">
              <a:buNone/>
              <a:defRPr sz="2400"/>
            </a:lvl8pPr>
            <a:lvl9pPr marL="5485303" indent="0" algn="ctr">
              <a:buNone/>
              <a:defRPr sz="24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57464" y="9534700"/>
            <a:ext cx="4115336" cy="547561"/>
          </a:xfrm>
          <a:prstGeom prst="rect">
            <a:avLst/>
          </a:prstGeom>
        </p:spPr>
        <p:txBody>
          <a:bodyPr/>
          <a:lstStyle>
            <a:lvl1pPr>
              <a:defRPr sz="2999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8689" y="9534700"/>
            <a:ext cx="6170623" cy="547561"/>
          </a:xfrm>
          <a:prstGeom prst="rect">
            <a:avLst/>
          </a:prstGeom>
        </p:spPr>
        <p:txBody>
          <a:bodyPr/>
          <a:lstStyle>
            <a:lvl1pPr>
              <a:defRPr sz="2999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6656371" y="9194902"/>
            <a:ext cx="1097400" cy="78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2599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711735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4" y="1"/>
            <a:ext cx="18287997" cy="1028327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sz="2699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3765627" y="1140212"/>
            <a:ext cx="10756750" cy="8010296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99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143"/>
            <a:ext cx="18288000" cy="10274137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8100244" y="1976047"/>
            <a:ext cx="1937469" cy="19147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642" y="2198803"/>
            <a:ext cx="7373097" cy="160079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1257464" y="9534700"/>
            <a:ext cx="4115336" cy="547561"/>
          </a:xfrm>
          <a:prstGeom prst="rect">
            <a:avLst/>
          </a:prstGeom>
        </p:spPr>
        <p:txBody>
          <a:bodyPr/>
          <a:lstStyle>
            <a:lvl1pPr>
              <a:defRPr sz="2999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8689" y="9534700"/>
            <a:ext cx="6170623" cy="547561"/>
          </a:xfrm>
          <a:prstGeom prst="rect">
            <a:avLst/>
          </a:prstGeom>
        </p:spPr>
        <p:txBody>
          <a:bodyPr/>
          <a:lstStyle>
            <a:lvl1pPr>
              <a:defRPr sz="2999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6656371" y="9194902"/>
            <a:ext cx="1097400" cy="78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2599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2599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75781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lvl1pPr algn="l" defTabSz="1371326" rtl="0" eaLnBrk="1" latinLnBrk="0" hangingPunct="1">
        <a:lnSpc>
          <a:spcPct val="90000"/>
        </a:lnSpc>
        <a:spcBef>
          <a:spcPct val="0"/>
        </a:spcBef>
        <a:buNone/>
        <a:defRPr sz="6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1" indent="-342831" algn="l" defTabSz="1371326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199" kern="1200">
          <a:solidFill>
            <a:schemeClr val="tx1"/>
          </a:solidFill>
          <a:latin typeface="+mn-lt"/>
          <a:ea typeface="+mn-ea"/>
          <a:cs typeface="+mn-cs"/>
        </a:defRPr>
      </a:lvl1pPr>
      <a:lvl2pPr marL="1028494" indent="-342831" algn="l" defTabSz="13713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714157" indent="-342831" algn="l" defTabSz="13713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99" kern="1200">
          <a:solidFill>
            <a:schemeClr val="tx1"/>
          </a:solidFill>
          <a:latin typeface="+mn-lt"/>
          <a:ea typeface="+mn-ea"/>
          <a:cs typeface="+mn-cs"/>
        </a:defRPr>
      </a:lvl3pPr>
      <a:lvl4pPr marL="2399820" indent="-342831" algn="l" defTabSz="13713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4pPr>
      <a:lvl5pPr marL="3085483" indent="-342831" algn="l" defTabSz="13713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5pPr>
      <a:lvl6pPr marL="3771146" indent="-342831" algn="l" defTabSz="13713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4456808" indent="-342831" algn="l" defTabSz="13713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5142471" indent="-342831" algn="l" defTabSz="13713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828134" indent="-342831" algn="l" defTabSz="13713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1pPr>
      <a:lvl2pPr marL="685663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2pPr>
      <a:lvl3pPr marL="1371326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3pPr>
      <a:lvl4pPr marL="2056989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4pPr>
      <a:lvl5pPr marL="2742651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5pPr>
      <a:lvl6pPr marL="3428314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4113977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799640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485303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jpe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3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2.png"/><Relationship Id="rId9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" y="-1"/>
            <a:ext cx="18281385" cy="10287001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3308" y="0"/>
            <a:ext cx="18281386" cy="10342110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en-US" sz="2699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3308" y="-5773"/>
            <a:ext cx="18281386" cy="2811458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en-US" sz="2699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3308" y="2781238"/>
            <a:ext cx="18281386" cy="68563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en-US" sz="2699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391677" y="648225"/>
            <a:ext cx="15557802" cy="1814673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" y="9036141"/>
            <a:ext cx="18281388" cy="1315043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562261" y="9773879"/>
            <a:ext cx="433836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900"/>
              </a:spcBef>
              <a:spcAft>
                <a:spcPts val="900"/>
              </a:spcAft>
              <a:buClr>
                <a:srgbClr val="088F9E"/>
              </a:buClr>
            </a:pPr>
            <a:r>
              <a:rPr lang="en-US" altLang="ko-KR" sz="2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Tbilisi, Georgia · 24/ September /2026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59190854-8A2E-4669-6887-AD0427DDCB80}"/>
              </a:ext>
            </a:extLst>
          </p:cNvPr>
          <p:cNvSpPr/>
          <p:nvPr/>
        </p:nvSpPr>
        <p:spPr>
          <a:xfrm>
            <a:off x="1391677" y="4374994"/>
            <a:ext cx="1121092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kern="0" spc="300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CONSUMER INTEGRATION IN THE SMART GRID</a:t>
            </a:r>
            <a:endParaRPr lang="en-US" sz="165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78BAFBD2-CA03-94AD-A61C-C7BA2AF0D3C9}"/>
              </a:ext>
            </a:extLst>
          </p:cNvPr>
          <p:cNvSpPr/>
          <p:nvPr/>
        </p:nvSpPr>
        <p:spPr>
          <a:xfrm>
            <a:off x="1391677" y="4775044"/>
            <a:ext cx="11210925" cy="8035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1172"/>
              </a:lnSpc>
              <a:buNone/>
            </a:pPr>
            <a:r>
              <a:rPr lang="en-US" sz="6150" b="1" kern="0" spc="-112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Energy Conservation 2.0</a:t>
            </a:r>
            <a:endParaRPr lang="en-US" sz="615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E07FA5DD-BF97-69F0-B65A-C25F12639295}"/>
              </a:ext>
            </a:extLst>
          </p:cNvPr>
          <p:cNvSpPr/>
          <p:nvPr/>
        </p:nvSpPr>
        <p:spPr>
          <a:xfrm>
            <a:off x="1391677" y="5711917"/>
            <a:ext cx="11210925" cy="4152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000"/>
              </a:lnSpc>
              <a:buNone/>
            </a:pPr>
            <a:r>
              <a:rPr lang="en-US" sz="2475" dirty="0">
                <a:solidFill>
                  <a:srgbClr val="2F42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Turning smart-grid technology into consumer and system value</a:t>
            </a:r>
            <a:endParaRPr lang="en-US" sz="2475" dirty="0"/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AEB25733-BDD0-9293-6200-B5302ED24C0D}"/>
              </a:ext>
            </a:extLst>
          </p:cNvPr>
          <p:cNvSpPr/>
          <p:nvPr/>
        </p:nvSpPr>
        <p:spPr>
          <a:xfrm>
            <a:off x="1391676" y="7344339"/>
            <a:ext cx="8411891" cy="8824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5A6B7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Dr. Márcio Venício Pilar Alcântara</a:t>
            </a:r>
          </a:p>
          <a:p>
            <a:pPr marL="0" indent="0" algn="l">
              <a:buNone/>
            </a:pPr>
            <a:r>
              <a:rPr lang="en-US" sz="2400" b="1" dirty="0">
                <a:solidFill>
                  <a:srgbClr val="5A6B7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Brazilian Electricity Regulatory Agency — ANEEL</a:t>
            </a:r>
            <a:endParaRPr lang="en-US" sz="24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68EDC6C-B0B4-E3D3-7342-4871B4F44682}"/>
              </a:ext>
            </a:extLst>
          </p:cNvPr>
          <p:cNvSpPr txBox="1"/>
          <p:nvPr/>
        </p:nvSpPr>
        <p:spPr>
          <a:xfrm>
            <a:off x="9803567" y="6341102"/>
            <a:ext cx="717420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555555"/>
                </a:solidFill>
                <a:effectLst/>
                <a:latin typeface="Inter"/>
              </a:rPr>
              <a:t>Plenary 3</a:t>
            </a:r>
            <a:br>
              <a:rPr lang="en-US" sz="4800" dirty="0">
                <a:latin typeface="Inter"/>
              </a:rPr>
            </a:br>
            <a:r>
              <a:rPr lang="en-US" sz="2800" b="0" dirty="0">
                <a:solidFill>
                  <a:srgbClr val="555555"/>
                </a:solidFill>
                <a:effectLst/>
                <a:latin typeface="Inter"/>
              </a:rPr>
              <a:t>Technology as a Driver of Energy Transformation</a:t>
            </a:r>
            <a:endParaRPr lang="en-US" sz="4800" dirty="0"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A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t="2558" b="10233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FFFFFF">
                  <a:alpha val="30000"/>
                </a:srgbClr>
              </a:gs>
              <a:gs pos="32000">
                <a:srgbClr val="FFFFFF">
                  <a:alpha val="56000"/>
                </a:srgbClr>
              </a:gs>
              <a:gs pos="66000">
                <a:srgbClr val="FFFFFF">
                  <a:alpha val="90000"/>
                </a:srgbClr>
              </a:gs>
              <a:gs pos="100000">
                <a:srgbClr val="FFFFFF">
                  <a:alpha val="9800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US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76250"/>
            <a:ext cx="4015383" cy="112395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97348" y="600075"/>
            <a:ext cx="2876252" cy="87630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0" y="1962150"/>
            <a:ext cx="18288000" cy="38100"/>
          </a:xfrm>
          <a:prstGeom prst="rect">
            <a:avLst/>
          </a:prstGeom>
          <a:gradFill rotWithShape="1">
            <a:gsLst>
              <a:gs pos="0">
                <a:srgbClr val="44B5C2">
                  <a:alpha val="100000"/>
                </a:srgbClr>
              </a:gs>
              <a:gs pos="52000">
                <a:srgbClr val="088F9E">
                  <a:alpha val="100000"/>
                </a:srgbClr>
              </a:gs>
              <a:gs pos="100000">
                <a:srgbClr val="088F9E">
                  <a:alpha val="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en-US" dirty="0"/>
          </a:p>
        </p:txBody>
      </p: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A0F091F4-4CBF-EC06-D9F8-EC41A95754F6}"/>
              </a:ext>
            </a:extLst>
          </p:cNvPr>
          <p:cNvGrpSpPr/>
          <p:nvPr/>
        </p:nvGrpSpPr>
        <p:grpSpPr>
          <a:xfrm>
            <a:off x="1656522" y="2567285"/>
            <a:ext cx="15080974" cy="2165152"/>
            <a:chOff x="4290391" y="2567285"/>
            <a:chExt cx="5937885" cy="2165152"/>
          </a:xfrm>
        </p:grpSpPr>
        <p:sp>
          <p:nvSpPr>
            <p:cNvPr id="11" name="Shape 6"/>
            <p:cNvSpPr/>
            <p:nvPr/>
          </p:nvSpPr>
          <p:spPr>
            <a:xfrm>
              <a:off x="4290391" y="2567285"/>
              <a:ext cx="5715000" cy="2165152"/>
            </a:xfrm>
            <a:prstGeom prst="roundRect">
              <a:avLst>
                <a:gd name="adj" fmla="val 5279"/>
              </a:avLst>
            </a:prstGeom>
            <a:solidFill>
              <a:srgbClr val="FFFFFF">
                <a:alpha val="62000"/>
              </a:srgbClr>
            </a:solidFill>
            <a:ln/>
            <a:effectLst>
              <a:outerShdw blurRad="323850" dist="133350" dir="5400000" algn="bl" rotWithShape="0">
                <a:srgbClr val="093C50">
                  <a:alpha val="12000"/>
                </a:srgbClr>
              </a:outerShdw>
            </a:effectLst>
          </p:spPr>
          <p:txBody>
            <a:bodyPr/>
            <a:lstStyle/>
            <a:p>
              <a:endParaRPr lang="en-US" sz="3200" dirty="0"/>
            </a:p>
          </p:txBody>
        </p:sp>
        <p:sp>
          <p:nvSpPr>
            <p:cNvPr id="12" name="Shape 7"/>
            <p:cNvSpPr/>
            <p:nvPr/>
          </p:nvSpPr>
          <p:spPr>
            <a:xfrm>
              <a:off x="4290391" y="2567285"/>
              <a:ext cx="57150" cy="2165152"/>
            </a:xfrm>
            <a:prstGeom prst="rect">
              <a:avLst/>
            </a:prstGeom>
            <a:solidFill>
              <a:srgbClr val="44B5C2"/>
            </a:solidFill>
            <a:ln/>
          </p:spPr>
          <p:txBody>
            <a:bodyPr/>
            <a:lstStyle/>
            <a:p>
              <a:endParaRPr lang="en-US" sz="3200" dirty="0"/>
            </a:p>
          </p:txBody>
        </p:sp>
        <p:sp>
          <p:nvSpPr>
            <p:cNvPr id="13" name="Text 8"/>
            <p:cNvSpPr/>
            <p:nvPr/>
          </p:nvSpPr>
          <p:spPr>
            <a:xfrm>
              <a:off x="4633291" y="2814935"/>
              <a:ext cx="5594985" cy="2667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2400" b="1" kern="0" spc="188" dirty="0">
                  <a:solidFill>
                    <a:srgbClr val="088F9E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CORE MESSAGE</a:t>
              </a:r>
              <a:endParaRPr lang="en-US" sz="2400" dirty="0"/>
            </a:p>
          </p:txBody>
        </p:sp>
        <p:sp>
          <p:nvSpPr>
            <p:cNvPr id="14" name="Text 9"/>
            <p:cNvSpPr/>
            <p:nvPr/>
          </p:nvSpPr>
          <p:spPr>
            <a:xfrm>
              <a:off x="4633291" y="3157835"/>
              <a:ext cx="5238941" cy="1365052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/>
            </a:bodyPr>
            <a:lstStyle/>
            <a:p>
              <a:pPr marL="0" indent="0" algn="l">
                <a:lnSpc>
                  <a:spcPct val="112387"/>
                </a:lnSpc>
                <a:buNone/>
              </a:pPr>
              <a:r>
                <a:rPr lang="en-US" sz="3200" dirty="0">
                  <a:solidFill>
                    <a:srgbClr val="2F424C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Technology enables the energy transition. Adaptive regulation converts technological capability into consumer, market and power-system value.</a:t>
              </a:r>
              <a:endParaRPr lang="en-US" sz="3200" dirty="0"/>
            </a:p>
          </p:txBody>
        </p:sp>
      </p:grpSp>
      <p:sp>
        <p:nvSpPr>
          <p:cNvPr id="15" name="Text 10"/>
          <p:cNvSpPr/>
          <p:nvPr/>
        </p:nvSpPr>
        <p:spPr>
          <a:xfrm>
            <a:off x="914400" y="5657850"/>
            <a:ext cx="1810512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188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TRANSITION, IN THREE STAGES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914400" y="6038850"/>
            <a:ext cx="4991100" cy="1649611"/>
          </a:xfrm>
          <a:prstGeom prst="roundRect">
            <a:avLst>
              <a:gd name="adj" fmla="val 8084"/>
            </a:avLst>
          </a:prstGeom>
          <a:solidFill>
            <a:srgbClr val="FFFFFF">
              <a:alpha val="86000"/>
            </a:srgbClr>
          </a:solidFill>
          <a:ln/>
          <a:effectLst>
            <a:outerShdw blurRad="247650" dist="95250" dir="5400000" algn="bl" rotWithShape="0">
              <a:srgbClr val="093C50">
                <a:alpha val="8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7" name="Shape 12"/>
          <p:cNvSpPr/>
          <p:nvPr/>
        </p:nvSpPr>
        <p:spPr>
          <a:xfrm>
            <a:off x="914400" y="7678936"/>
            <a:ext cx="4991100" cy="9525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8" name="Shape 13"/>
          <p:cNvSpPr/>
          <p:nvPr/>
        </p:nvSpPr>
        <p:spPr>
          <a:xfrm>
            <a:off x="914400" y="6038850"/>
            <a:ext cx="4991100" cy="47625"/>
          </a:xfrm>
          <a:prstGeom prst="rect">
            <a:avLst/>
          </a:prstGeom>
          <a:solidFill>
            <a:srgbClr val="86A7B4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9" name="Shape 14"/>
          <p:cNvSpPr/>
          <p:nvPr/>
        </p:nvSpPr>
        <p:spPr>
          <a:xfrm>
            <a:off x="914400" y="6038850"/>
            <a:ext cx="9525" cy="1649611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0" name="Shape 15"/>
          <p:cNvSpPr/>
          <p:nvPr/>
        </p:nvSpPr>
        <p:spPr>
          <a:xfrm>
            <a:off x="5895975" y="6038850"/>
            <a:ext cx="9525" cy="1649611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1171575" y="6296025"/>
            <a:ext cx="4924425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 kern="0" spc="113" dirty="0">
                <a:solidFill>
                  <a:srgbClr val="86A7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STAGE 1 · TODAY</a:t>
            </a:r>
            <a:endParaRPr lang="en-US" sz="1275" dirty="0"/>
          </a:p>
        </p:txBody>
      </p:sp>
      <p:sp>
        <p:nvSpPr>
          <p:cNvPr id="22" name="Text 17"/>
          <p:cNvSpPr/>
          <p:nvPr/>
        </p:nvSpPr>
        <p:spPr>
          <a:xfrm>
            <a:off x="1171575" y="6572250"/>
            <a:ext cx="492442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333"/>
              </a:lnSpc>
              <a:buNone/>
            </a:pPr>
            <a:r>
              <a:rPr lang="en-US" sz="1875" b="1" dirty="0">
                <a:solidFill>
                  <a:srgbClr val="2F42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Passive consumer, one-way grid</a:t>
            </a:r>
            <a:endParaRPr lang="en-US" sz="1875" dirty="0"/>
          </a:p>
        </p:txBody>
      </p:sp>
      <p:sp>
        <p:nvSpPr>
          <p:cNvPr id="23" name="Text 18"/>
          <p:cNvSpPr/>
          <p:nvPr/>
        </p:nvSpPr>
        <p:spPr>
          <a:xfrm>
            <a:off x="1171575" y="6924675"/>
            <a:ext cx="4611052" cy="5828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50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Centralised generation and a unidirectional network serving passive demand.</a:t>
            </a:r>
            <a:endParaRPr lang="en-US" sz="1650" dirty="0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76950" y="6739830"/>
            <a:ext cx="400050" cy="247650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6648450" y="6038850"/>
            <a:ext cx="4991100" cy="1649611"/>
          </a:xfrm>
          <a:prstGeom prst="roundRect">
            <a:avLst>
              <a:gd name="adj" fmla="val 8084"/>
            </a:avLst>
          </a:prstGeom>
          <a:solidFill>
            <a:srgbClr val="FFFFFF">
              <a:alpha val="90000"/>
            </a:srgbClr>
          </a:solidFill>
          <a:ln/>
          <a:effectLst>
            <a:outerShdw blurRad="247650" dist="95250" dir="5400000" algn="bl" rotWithShape="0">
              <a:srgbClr val="093C50">
                <a:alpha val="9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6" name="Shape 20"/>
          <p:cNvSpPr/>
          <p:nvPr/>
        </p:nvSpPr>
        <p:spPr>
          <a:xfrm>
            <a:off x="6648450" y="7678936"/>
            <a:ext cx="4991100" cy="9525"/>
          </a:xfrm>
          <a:prstGeom prst="rect">
            <a:avLst/>
          </a:prstGeom>
          <a:solidFill>
            <a:srgbClr val="CFE6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7" name="Shape 21"/>
          <p:cNvSpPr/>
          <p:nvPr/>
        </p:nvSpPr>
        <p:spPr>
          <a:xfrm>
            <a:off x="6648450" y="6038850"/>
            <a:ext cx="4991100" cy="47625"/>
          </a:xfrm>
          <a:prstGeom prst="rect">
            <a:avLst/>
          </a:prstGeom>
          <a:solidFill>
            <a:srgbClr val="009DD9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8" name="Shape 22"/>
          <p:cNvSpPr/>
          <p:nvPr/>
        </p:nvSpPr>
        <p:spPr>
          <a:xfrm>
            <a:off x="6648450" y="6038850"/>
            <a:ext cx="9525" cy="1649611"/>
          </a:xfrm>
          <a:prstGeom prst="rect">
            <a:avLst/>
          </a:prstGeom>
          <a:solidFill>
            <a:srgbClr val="CFE6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9" name="Shape 23"/>
          <p:cNvSpPr/>
          <p:nvPr/>
        </p:nvSpPr>
        <p:spPr>
          <a:xfrm>
            <a:off x="11630025" y="6038850"/>
            <a:ext cx="9525" cy="1649611"/>
          </a:xfrm>
          <a:prstGeom prst="rect">
            <a:avLst/>
          </a:prstGeom>
          <a:solidFill>
            <a:srgbClr val="CFE6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0" name="Text 24"/>
          <p:cNvSpPr/>
          <p:nvPr/>
        </p:nvSpPr>
        <p:spPr>
          <a:xfrm>
            <a:off x="6905625" y="6296025"/>
            <a:ext cx="4924425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 kern="0" spc="113" dirty="0">
                <a:solidFill>
                  <a:srgbClr val="009D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STAGE 2 · EMERGING</a:t>
            </a:r>
            <a:endParaRPr lang="en-US" sz="1275" dirty="0"/>
          </a:p>
        </p:txBody>
      </p:sp>
      <p:sp>
        <p:nvSpPr>
          <p:cNvPr id="31" name="Text 25"/>
          <p:cNvSpPr/>
          <p:nvPr/>
        </p:nvSpPr>
        <p:spPr>
          <a:xfrm>
            <a:off x="6905625" y="6572250"/>
            <a:ext cx="492442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333"/>
              </a:lnSpc>
              <a:buNone/>
            </a:pPr>
            <a:r>
              <a:rPr lang="en-US" sz="1875" b="1" dirty="0">
                <a:solidFill>
                  <a:srgbClr val="2F42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Smart grid, active prosumer</a:t>
            </a:r>
            <a:endParaRPr lang="en-US" sz="1875" dirty="0"/>
          </a:p>
        </p:txBody>
      </p:sp>
      <p:sp>
        <p:nvSpPr>
          <p:cNvPr id="32" name="Text 26"/>
          <p:cNvSpPr/>
          <p:nvPr/>
        </p:nvSpPr>
        <p:spPr>
          <a:xfrm>
            <a:off x="6905625" y="6924675"/>
            <a:ext cx="4611052" cy="5828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50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Two-way power and data, solar PV, storage, EVs and home automation.</a:t>
            </a:r>
            <a:endParaRPr lang="en-US" sz="1650" dirty="0"/>
          </a:p>
        </p:txBody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811000" y="6739830"/>
            <a:ext cx="400050" cy="247650"/>
          </a:xfrm>
          <a:prstGeom prst="rect">
            <a:avLst/>
          </a:prstGeom>
        </p:spPr>
      </p:pic>
      <p:sp>
        <p:nvSpPr>
          <p:cNvPr id="34" name="Shape 27"/>
          <p:cNvSpPr/>
          <p:nvPr/>
        </p:nvSpPr>
        <p:spPr>
          <a:xfrm>
            <a:off x="12382500" y="6038850"/>
            <a:ext cx="4991100" cy="1649611"/>
          </a:xfrm>
          <a:prstGeom prst="roundRect">
            <a:avLst>
              <a:gd name="adj" fmla="val 8084"/>
            </a:avLst>
          </a:prstGeom>
          <a:solidFill>
            <a:srgbClr val="FFFFFF">
              <a:alpha val="95000"/>
            </a:srgbClr>
          </a:solidFill>
          <a:ln/>
          <a:effectLst>
            <a:outerShdw blurRad="285750" dist="133350" dir="5400000" algn="bl" rotWithShape="0">
              <a:srgbClr val="088F9E">
                <a:alpha val="16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35" name="Shape 28"/>
          <p:cNvSpPr/>
          <p:nvPr/>
        </p:nvSpPr>
        <p:spPr>
          <a:xfrm>
            <a:off x="12382500" y="7678936"/>
            <a:ext cx="4991100" cy="9525"/>
          </a:xfrm>
          <a:prstGeom prst="rect">
            <a:avLst/>
          </a:prstGeom>
          <a:solidFill>
            <a:srgbClr val="BFE0E6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6" name="Shape 29"/>
          <p:cNvSpPr/>
          <p:nvPr/>
        </p:nvSpPr>
        <p:spPr>
          <a:xfrm>
            <a:off x="12382500" y="6038850"/>
            <a:ext cx="4991100" cy="47625"/>
          </a:xfrm>
          <a:prstGeom prst="rect">
            <a:avLst/>
          </a:prstGeom>
          <a:solidFill>
            <a:srgbClr val="088F9E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7" name="Shape 30"/>
          <p:cNvSpPr/>
          <p:nvPr/>
        </p:nvSpPr>
        <p:spPr>
          <a:xfrm>
            <a:off x="12382500" y="6038850"/>
            <a:ext cx="9525" cy="1649611"/>
          </a:xfrm>
          <a:prstGeom prst="rect">
            <a:avLst/>
          </a:prstGeom>
          <a:solidFill>
            <a:srgbClr val="BFE0E6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8" name="Shape 31"/>
          <p:cNvSpPr/>
          <p:nvPr/>
        </p:nvSpPr>
        <p:spPr>
          <a:xfrm>
            <a:off x="17364075" y="6038850"/>
            <a:ext cx="9525" cy="1649611"/>
          </a:xfrm>
          <a:prstGeom prst="rect">
            <a:avLst/>
          </a:prstGeom>
          <a:solidFill>
            <a:srgbClr val="BFE0E6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9" name="Text 32"/>
          <p:cNvSpPr/>
          <p:nvPr/>
        </p:nvSpPr>
        <p:spPr>
          <a:xfrm>
            <a:off x="12639675" y="6296025"/>
            <a:ext cx="4924425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 kern="0" spc="113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STAGE 3 · GOAL</a:t>
            </a:r>
            <a:endParaRPr lang="en-US" sz="1275" dirty="0"/>
          </a:p>
        </p:txBody>
      </p:sp>
      <p:sp>
        <p:nvSpPr>
          <p:cNvPr id="40" name="Text 33"/>
          <p:cNvSpPr/>
          <p:nvPr/>
        </p:nvSpPr>
        <p:spPr>
          <a:xfrm>
            <a:off x="12639675" y="6572250"/>
            <a:ext cx="492442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333"/>
              </a:lnSpc>
              <a:buNone/>
            </a:pPr>
            <a:r>
              <a:rPr lang="en-US" sz="1875" b="1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Flexible, resilient, sustainable system</a:t>
            </a:r>
            <a:endParaRPr lang="en-US" sz="1875" dirty="0"/>
          </a:p>
        </p:txBody>
      </p:sp>
      <p:sp>
        <p:nvSpPr>
          <p:cNvPr id="41" name="Text 34"/>
          <p:cNvSpPr/>
          <p:nvPr/>
        </p:nvSpPr>
        <p:spPr>
          <a:xfrm>
            <a:off x="12639675" y="6924675"/>
            <a:ext cx="4611052" cy="5828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50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Aggregated flexibility, high renewables and coordinated operation.</a:t>
            </a:r>
            <a:endParaRPr lang="en-US" sz="1650" dirty="0"/>
          </a:p>
        </p:txBody>
      </p:sp>
      <p:sp>
        <p:nvSpPr>
          <p:cNvPr id="42" name="Text 35"/>
          <p:cNvSpPr/>
          <p:nvPr/>
        </p:nvSpPr>
        <p:spPr>
          <a:xfrm>
            <a:off x="914400" y="8305800"/>
            <a:ext cx="5389321" cy="5408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b="1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technology already exists.</a:t>
            </a:r>
            <a:endParaRPr lang="en-US" sz="2000" dirty="0"/>
          </a:p>
        </p:txBody>
      </p:sp>
      <p:sp>
        <p:nvSpPr>
          <p:cNvPr id="43" name="Text 36"/>
          <p:cNvSpPr/>
          <p:nvPr/>
        </p:nvSpPr>
        <p:spPr>
          <a:xfrm>
            <a:off x="6527750" y="8305800"/>
            <a:ext cx="5389474" cy="5408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dirty="0">
                <a:solidFill>
                  <a:srgbClr val="4A5A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unresolved issue is </a:t>
            </a:r>
            <a:r>
              <a:rPr lang="en-US" sz="2000" b="1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consumer integration.</a:t>
            </a:r>
            <a:endParaRPr lang="en-US" sz="2000" dirty="0"/>
          </a:p>
        </p:txBody>
      </p:sp>
      <p:sp>
        <p:nvSpPr>
          <p:cNvPr id="44" name="Text 37"/>
          <p:cNvSpPr/>
          <p:nvPr/>
        </p:nvSpPr>
        <p:spPr>
          <a:xfrm>
            <a:off x="12141250" y="8305800"/>
            <a:ext cx="5389321" cy="5408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b="1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Regulation </a:t>
            </a:r>
            <a:r>
              <a:rPr lang="en-US" sz="2000" dirty="0">
                <a:solidFill>
                  <a:srgbClr val="4A5A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decides whether distributed capabilities become system resources.</a:t>
            </a:r>
            <a:endParaRPr lang="en-US" sz="2000" dirty="0"/>
          </a:p>
        </p:txBody>
      </p:sp>
      <p:pic>
        <p:nvPicPr>
          <p:cNvPr id="45" name="Image 5" descr="preencoded.png"/>
          <p:cNvPicPr>
            <a:picLocks noChangeAspect="1"/>
          </p:cNvPicPr>
          <p:nvPr/>
        </p:nvPicPr>
        <p:blipFill>
          <a:blip r:embed="rId8"/>
          <a:srcRect t="14155" b="14155"/>
          <a:stretch/>
        </p:blipFill>
        <p:spPr>
          <a:xfrm>
            <a:off x="0" y="9144000"/>
            <a:ext cx="18288000" cy="1143000"/>
          </a:xfrm>
          <a:prstGeom prst="rect">
            <a:avLst/>
          </a:prstGeom>
        </p:spPr>
      </p:pic>
      <p:sp>
        <p:nvSpPr>
          <p:cNvPr id="46" name="Text 38"/>
          <p:cNvSpPr/>
          <p:nvPr/>
        </p:nvSpPr>
        <p:spPr>
          <a:xfrm>
            <a:off x="14447490" y="9705975"/>
            <a:ext cx="3218721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38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Tbilisi, Georgia · September 2026</a:t>
            </a:r>
            <a:endParaRPr lang="en-US" sz="13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3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FFFFFF">
                  <a:alpha val="100000"/>
                </a:srgbClr>
              </a:gs>
              <a:gs pos="50000">
                <a:srgbClr val="FFFFFF">
                  <a:alpha val="100000"/>
                </a:srgbClr>
              </a:gs>
              <a:gs pos="100000">
                <a:srgbClr val="E9F5F9">
                  <a:alpha val="10000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14400" y="590550"/>
            <a:ext cx="6089719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kern="0" spc="225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ARCHITECTURE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914400" y="933450"/>
            <a:ext cx="6089719" cy="5627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4738"/>
              </a:lnSpc>
              <a:buNone/>
            </a:pPr>
            <a:r>
              <a:rPr lang="en-US" sz="4050" b="1" kern="0" spc="-37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EC 2.0 Ecosystem</a:t>
            </a:r>
            <a:endParaRPr lang="en-US" sz="40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0127" y="666750"/>
            <a:ext cx="2543473" cy="55245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14400" y="1771650"/>
            <a:ext cx="16459200" cy="19050"/>
          </a:xfrm>
          <a:prstGeom prst="rect">
            <a:avLst/>
          </a:prstGeom>
          <a:gradFill rotWithShape="1">
            <a:gsLst>
              <a:gs pos="0">
                <a:srgbClr val="CCEAEE">
                  <a:alpha val="100000"/>
                </a:srgbClr>
              </a:gs>
              <a:gs pos="100000">
                <a:srgbClr val="CCEAEE">
                  <a:alpha val="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en-US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400" y="2266950"/>
            <a:ext cx="7524750" cy="53340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441924" y="4710113"/>
            <a:ext cx="469553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900" b="1" kern="0" spc="150" dirty="0">
                <a:solidFill>
                  <a:srgbClr val="FFFFFF">
                    <a:alpha val="82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CORE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4088755" y="4872038"/>
            <a:ext cx="117604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75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Consumer / Prosumer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2343150" y="2457450"/>
            <a:ext cx="4667250" cy="628650"/>
          </a:xfrm>
          <a:prstGeom prst="roundRect">
            <a:avLst>
              <a:gd name="adj" fmla="val 33333"/>
            </a:avLst>
          </a:prstGeom>
          <a:solidFill>
            <a:srgbClr val="EAF6F9"/>
          </a:solidFill>
          <a:ln w="9525">
            <a:solidFill>
              <a:srgbClr val="BFE3E9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ext 7"/>
          <p:cNvSpPr/>
          <p:nvPr/>
        </p:nvSpPr>
        <p:spPr>
          <a:xfrm>
            <a:off x="2473166" y="2543175"/>
            <a:ext cx="4407218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Aggregation · Smart Microgrids + Virtual Power Plants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2200275" y="6419850"/>
            <a:ext cx="4953000" cy="628650"/>
          </a:xfrm>
          <a:prstGeom prst="roundRect">
            <a:avLst>
              <a:gd name="adj" fmla="val 33333"/>
            </a:avLst>
          </a:prstGeom>
          <a:solidFill>
            <a:srgbClr val="E8F7F9"/>
          </a:solidFill>
          <a:ln w="9525">
            <a:solidFill>
              <a:srgbClr val="9AD7DE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2326005" y="6505575"/>
            <a:ext cx="470154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66F7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Coordination · AI-Enhanced Dynamic Energy Management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3705225" y="3048000"/>
            <a:ext cx="1943100" cy="845641"/>
          </a:xfrm>
          <a:prstGeom prst="roundRect">
            <a:avLst>
              <a:gd name="adj" fmla="val 13516"/>
            </a:avLst>
          </a:prstGeom>
          <a:solidFill>
            <a:srgbClr val="FFFFFF"/>
          </a:solidFill>
          <a:ln/>
          <a:effectLst>
            <a:outerShdw blurRad="152400" dist="57150" dir="5400000" algn="bl" rotWithShape="0">
              <a:srgbClr val="093C50">
                <a:alpha val="8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5" name="Shape 11"/>
          <p:cNvSpPr/>
          <p:nvPr/>
        </p:nvSpPr>
        <p:spPr>
          <a:xfrm>
            <a:off x="3705225" y="3884116"/>
            <a:ext cx="1943100" cy="9525"/>
          </a:xfrm>
          <a:prstGeom prst="rect">
            <a:avLst/>
          </a:prstGeom>
          <a:solidFill>
            <a:srgbClr val="CFE6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6" name="Shape 12"/>
          <p:cNvSpPr/>
          <p:nvPr/>
        </p:nvSpPr>
        <p:spPr>
          <a:xfrm>
            <a:off x="3705225" y="3048000"/>
            <a:ext cx="1943100" cy="28575"/>
          </a:xfrm>
          <a:prstGeom prst="rect">
            <a:avLst/>
          </a:prstGeom>
          <a:solidFill>
            <a:srgbClr val="088F9E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7" name="Shape 13"/>
          <p:cNvSpPr/>
          <p:nvPr/>
        </p:nvSpPr>
        <p:spPr>
          <a:xfrm>
            <a:off x="3705225" y="3048000"/>
            <a:ext cx="9525" cy="845641"/>
          </a:xfrm>
          <a:prstGeom prst="rect">
            <a:avLst/>
          </a:prstGeom>
          <a:solidFill>
            <a:srgbClr val="CFE6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8" name="Shape 14"/>
          <p:cNvSpPr/>
          <p:nvPr/>
        </p:nvSpPr>
        <p:spPr>
          <a:xfrm>
            <a:off x="5638800" y="3048000"/>
            <a:ext cx="9525" cy="845641"/>
          </a:xfrm>
          <a:prstGeom prst="rect">
            <a:avLst/>
          </a:prstGeom>
          <a:solidFill>
            <a:srgbClr val="CFE6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9" name="Text 15"/>
          <p:cNvSpPr/>
          <p:nvPr/>
        </p:nvSpPr>
        <p:spPr>
          <a:xfrm>
            <a:off x="3744278" y="3181350"/>
            <a:ext cx="186499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900" b="1" kern="0" spc="75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PILLAR 1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3790950" y="3352800"/>
            <a:ext cx="1771650" cy="4646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3333"/>
              </a:lnSpc>
              <a:buNone/>
            </a:pPr>
            <a:r>
              <a:rPr lang="en-US" sz="1500" b="1" dirty="0">
                <a:solidFill>
                  <a:srgbClr val="3343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Advanced Energy Efficiency</a:t>
            </a:r>
            <a:endParaRPr lang="en-US" sz="1500" dirty="0"/>
          </a:p>
        </p:txBody>
      </p:sp>
      <p:sp>
        <p:nvSpPr>
          <p:cNvPr id="21" name="Shape 17"/>
          <p:cNvSpPr/>
          <p:nvPr/>
        </p:nvSpPr>
        <p:spPr>
          <a:xfrm>
            <a:off x="5086350" y="5429250"/>
            <a:ext cx="1962150" cy="845641"/>
          </a:xfrm>
          <a:prstGeom prst="roundRect">
            <a:avLst>
              <a:gd name="adj" fmla="val 13516"/>
            </a:avLst>
          </a:prstGeom>
          <a:solidFill>
            <a:srgbClr val="FFFFFF"/>
          </a:solidFill>
          <a:ln/>
          <a:effectLst>
            <a:outerShdw blurRad="152400" dist="57150" dir="5400000" algn="bl" rotWithShape="0">
              <a:srgbClr val="093C50">
                <a:alpha val="8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2" name="Shape 18"/>
          <p:cNvSpPr/>
          <p:nvPr/>
        </p:nvSpPr>
        <p:spPr>
          <a:xfrm>
            <a:off x="5086350" y="6265366"/>
            <a:ext cx="1962150" cy="9525"/>
          </a:xfrm>
          <a:prstGeom prst="rect">
            <a:avLst/>
          </a:prstGeom>
          <a:solidFill>
            <a:srgbClr val="CFE6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3" name="Shape 19"/>
          <p:cNvSpPr/>
          <p:nvPr/>
        </p:nvSpPr>
        <p:spPr>
          <a:xfrm>
            <a:off x="5086350" y="5429250"/>
            <a:ext cx="1962150" cy="28575"/>
          </a:xfrm>
          <a:prstGeom prst="rect">
            <a:avLst/>
          </a:prstGeom>
          <a:solidFill>
            <a:srgbClr val="009DD9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4" name="Shape 20"/>
          <p:cNvSpPr/>
          <p:nvPr/>
        </p:nvSpPr>
        <p:spPr>
          <a:xfrm>
            <a:off x="5086350" y="5429250"/>
            <a:ext cx="9525" cy="845641"/>
          </a:xfrm>
          <a:prstGeom prst="rect">
            <a:avLst/>
          </a:prstGeom>
          <a:solidFill>
            <a:srgbClr val="CFE6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5" name="Shape 21"/>
          <p:cNvSpPr/>
          <p:nvPr/>
        </p:nvSpPr>
        <p:spPr>
          <a:xfrm>
            <a:off x="7038975" y="5429250"/>
            <a:ext cx="9525" cy="845641"/>
          </a:xfrm>
          <a:prstGeom prst="rect">
            <a:avLst/>
          </a:prstGeom>
          <a:solidFill>
            <a:srgbClr val="CFE6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6" name="Text 22"/>
          <p:cNvSpPr/>
          <p:nvPr/>
        </p:nvSpPr>
        <p:spPr>
          <a:xfrm>
            <a:off x="5124450" y="5562600"/>
            <a:ext cx="188595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900" b="1" kern="0" spc="75" dirty="0">
                <a:solidFill>
                  <a:srgbClr val="009D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PILLAR 3</a:t>
            </a:r>
            <a:endParaRPr lang="en-US" sz="900" dirty="0"/>
          </a:p>
        </p:txBody>
      </p:sp>
      <p:sp>
        <p:nvSpPr>
          <p:cNvPr id="27" name="Text 23"/>
          <p:cNvSpPr/>
          <p:nvPr/>
        </p:nvSpPr>
        <p:spPr>
          <a:xfrm>
            <a:off x="5172075" y="5734050"/>
            <a:ext cx="1790700" cy="4646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3333"/>
              </a:lnSpc>
              <a:buNone/>
            </a:pPr>
            <a:r>
              <a:rPr lang="en-US" sz="1500" b="1" dirty="0">
                <a:solidFill>
                  <a:srgbClr val="3343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Distributed Energy Resources</a:t>
            </a:r>
            <a:endParaRPr lang="en-US" sz="1500" dirty="0"/>
          </a:p>
        </p:txBody>
      </p:sp>
      <p:sp>
        <p:nvSpPr>
          <p:cNvPr id="28" name="Shape 24"/>
          <p:cNvSpPr/>
          <p:nvPr/>
        </p:nvSpPr>
        <p:spPr>
          <a:xfrm>
            <a:off x="2305050" y="5429250"/>
            <a:ext cx="1962150" cy="1058912"/>
          </a:xfrm>
          <a:prstGeom prst="roundRect">
            <a:avLst>
              <a:gd name="adj" fmla="val 10794"/>
            </a:avLst>
          </a:prstGeom>
          <a:solidFill>
            <a:srgbClr val="FFFFFF"/>
          </a:solidFill>
          <a:ln/>
          <a:effectLst>
            <a:outerShdw blurRad="152400" dist="57150" dir="5400000" algn="bl" rotWithShape="0">
              <a:srgbClr val="093C50">
                <a:alpha val="8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9" name="Shape 25"/>
          <p:cNvSpPr/>
          <p:nvPr/>
        </p:nvSpPr>
        <p:spPr>
          <a:xfrm>
            <a:off x="2305050" y="6478637"/>
            <a:ext cx="1962150" cy="9525"/>
          </a:xfrm>
          <a:prstGeom prst="rect">
            <a:avLst/>
          </a:prstGeom>
          <a:solidFill>
            <a:srgbClr val="CFE6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0" name="Shape 26"/>
          <p:cNvSpPr/>
          <p:nvPr/>
        </p:nvSpPr>
        <p:spPr>
          <a:xfrm>
            <a:off x="2305050" y="5429250"/>
            <a:ext cx="1962150" cy="28575"/>
          </a:xfrm>
          <a:prstGeom prst="rect">
            <a:avLst/>
          </a:prstGeom>
          <a:solidFill>
            <a:srgbClr val="44B5C2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1" name="Shape 27"/>
          <p:cNvSpPr/>
          <p:nvPr/>
        </p:nvSpPr>
        <p:spPr>
          <a:xfrm>
            <a:off x="2305050" y="5429250"/>
            <a:ext cx="9525" cy="1058912"/>
          </a:xfrm>
          <a:prstGeom prst="rect">
            <a:avLst/>
          </a:prstGeom>
          <a:solidFill>
            <a:srgbClr val="CFE6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2" name="Shape 28"/>
          <p:cNvSpPr/>
          <p:nvPr/>
        </p:nvSpPr>
        <p:spPr>
          <a:xfrm>
            <a:off x="4257675" y="5429250"/>
            <a:ext cx="9525" cy="1058912"/>
          </a:xfrm>
          <a:prstGeom prst="rect">
            <a:avLst/>
          </a:prstGeom>
          <a:solidFill>
            <a:srgbClr val="CFE6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3" name="Text 29"/>
          <p:cNvSpPr/>
          <p:nvPr/>
        </p:nvSpPr>
        <p:spPr>
          <a:xfrm>
            <a:off x="2343150" y="5562600"/>
            <a:ext cx="188595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900" b="1" kern="0" spc="75" dirty="0">
                <a:solidFill>
                  <a:srgbClr val="3AA7B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PILLAR 2</a:t>
            </a:r>
            <a:endParaRPr lang="en-US" sz="900" dirty="0"/>
          </a:p>
        </p:txBody>
      </p:sp>
      <p:sp>
        <p:nvSpPr>
          <p:cNvPr id="34" name="Text 30"/>
          <p:cNvSpPr/>
          <p:nvPr/>
        </p:nvSpPr>
        <p:spPr>
          <a:xfrm>
            <a:off x="2390775" y="5734050"/>
            <a:ext cx="1790700" cy="677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3333"/>
              </a:lnSpc>
              <a:buNone/>
            </a:pPr>
            <a:r>
              <a:rPr lang="en-US" sz="1500" b="1" dirty="0">
                <a:solidFill>
                  <a:srgbClr val="3343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Demand-Side Integration &amp; Flexibility</a:t>
            </a:r>
            <a:endParaRPr lang="en-US" sz="1500" dirty="0"/>
          </a:p>
        </p:txBody>
      </p:sp>
      <p:sp>
        <p:nvSpPr>
          <p:cNvPr id="35" name="Text 31"/>
          <p:cNvSpPr/>
          <p:nvPr/>
        </p:nvSpPr>
        <p:spPr>
          <a:xfrm>
            <a:off x="8858250" y="2381250"/>
            <a:ext cx="9366885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188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CROSS-CUTTING ENABLING LAYERS</a:t>
            </a:r>
            <a:endParaRPr lang="en-US" sz="1350" dirty="0"/>
          </a:p>
        </p:txBody>
      </p:sp>
      <p:sp>
        <p:nvSpPr>
          <p:cNvPr id="36" name="Text 32"/>
          <p:cNvSpPr/>
          <p:nvPr/>
        </p:nvSpPr>
        <p:spPr>
          <a:xfrm>
            <a:off x="8858250" y="2638425"/>
            <a:ext cx="9366885" cy="257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Four layers wrap the whole ecosystem.</a:t>
            </a:r>
            <a:endParaRPr lang="en-US" sz="1425" dirty="0"/>
          </a:p>
        </p:txBody>
      </p:sp>
      <p:sp>
        <p:nvSpPr>
          <p:cNvPr id="37" name="Shape 33"/>
          <p:cNvSpPr/>
          <p:nvPr/>
        </p:nvSpPr>
        <p:spPr>
          <a:xfrm>
            <a:off x="8858250" y="3067050"/>
            <a:ext cx="8515350" cy="783878"/>
          </a:xfrm>
          <a:prstGeom prst="roundRect">
            <a:avLst>
              <a:gd name="adj" fmla="val 14581"/>
            </a:avLst>
          </a:prstGeom>
          <a:solidFill>
            <a:srgbClr val="FFFFFF"/>
          </a:solidFill>
          <a:ln/>
          <a:effectLst>
            <a:outerShdw blurRad="152400" dist="57150" dir="5400000" algn="bl" rotWithShape="0">
              <a:srgbClr val="093C50">
                <a:alpha val="6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38" name="Shape 34"/>
          <p:cNvSpPr/>
          <p:nvPr/>
        </p:nvSpPr>
        <p:spPr>
          <a:xfrm>
            <a:off x="8858250" y="3841403"/>
            <a:ext cx="8515350" cy="9525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9" name="Shape 35"/>
          <p:cNvSpPr/>
          <p:nvPr/>
        </p:nvSpPr>
        <p:spPr>
          <a:xfrm>
            <a:off x="8858250" y="3067050"/>
            <a:ext cx="8515350" cy="9525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0" name="Shape 36"/>
          <p:cNvSpPr/>
          <p:nvPr/>
        </p:nvSpPr>
        <p:spPr>
          <a:xfrm>
            <a:off x="8858250" y="3067050"/>
            <a:ext cx="47625" cy="783878"/>
          </a:xfrm>
          <a:prstGeom prst="rect">
            <a:avLst/>
          </a:prstGeom>
          <a:solidFill>
            <a:srgbClr val="44B5C2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1" name="Shape 37"/>
          <p:cNvSpPr/>
          <p:nvPr/>
        </p:nvSpPr>
        <p:spPr>
          <a:xfrm>
            <a:off x="17364075" y="3067050"/>
            <a:ext cx="9525" cy="783878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2" name="Text 38"/>
          <p:cNvSpPr/>
          <p:nvPr/>
        </p:nvSpPr>
        <p:spPr>
          <a:xfrm>
            <a:off x="9115425" y="3335089"/>
            <a:ext cx="38100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650" dirty="0"/>
          </a:p>
        </p:txBody>
      </p:sp>
      <p:sp>
        <p:nvSpPr>
          <p:cNvPr id="43" name="Text 39"/>
          <p:cNvSpPr/>
          <p:nvPr/>
        </p:nvSpPr>
        <p:spPr>
          <a:xfrm>
            <a:off x="9591675" y="3228975"/>
            <a:ext cx="3782050" cy="279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357"/>
              </a:lnSpc>
              <a:buNone/>
            </a:pPr>
            <a:r>
              <a:rPr lang="en-US" sz="1725" b="1" dirty="0">
                <a:solidFill>
                  <a:srgbClr val="3343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Fabric</a:t>
            </a:r>
            <a:endParaRPr lang="en-US" sz="1725" dirty="0"/>
          </a:p>
        </p:txBody>
      </p:sp>
      <p:sp>
        <p:nvSpPr>
          <p:cNvPr id="44" name="Text 40"/>
          <p:cNvSpPr/>
          <p:nvPr/>
        </p:nvSpPr>
        <p:spPr>
          <a:xfrm>
            <a:off x="9591675" y="3488978"/>
            <a:ext cx="3782050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470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Shared intelligence linking every resource.</a:t>
            </a:r>
            <a:endParaRPr lang="en-US" sz="1350" dirty="0"/>
          </a:p>
        </p:txBody>
      </p:sp>
      <p:sp>
        <p:nvSpPr>
          <p:cNvPr id="45" name="Shape 41"/>
          <p:cNvSpPr/>
          <p:nvPr/>
        </p:nvSpPr>
        <p:spPr>
          <a:xfrm>
            <a:off x="8858250" y="4003328"/>
            <a:ext cx="8515350" cy="783878"/>
          </a:xfrm>
          <a:prstGeom prst="roundRect">
            <a:avLst>
              <a:gd name="adj" fmla="val 14581"/>
            </a:avLst>
          </a:prstGeom>
          <a:solidFill>
            <a:srgbClr val="FFFFFF"/>
          </a:solidFill>
          <a:ln/>
          <a:effectLst>
            <a:outerShdw blurRad="152400" dist="57150" dir="5400000" algn="bl" rotWithShape="0">
              <a:srgbClr val="093C50">
                <a:alpha val="6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46" name="Shape 42"/>
          <p:cNvSpPr/>
          <p:nvPr/>
        </p:nvSpPr>
        <p:spPr>
          <a:xfrm>
            <a:off x="8858250" y="4777680"/>
            <a:ext cx="8515350" cy="9525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7" name="Shape 43"/>
          <p:cNvSpPr/>
          <p:nvPr/>
        </p:nvSpPr>
        <p:spPr>
          <a:xfrm>
            <a:off x="8858250" y="4003328"/>
            <a:ext cx="8515350" cy="9525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8" name="Shape 44"/>
          <p:cNvSpPr/>
          <p:nvPr/>
        </p:nvSpPr>
        <p:spPr>
          <a:xfrm>
            <a:off x="8858250" y="4003328"/>
            <a:ext cx="47625" cy="783878"/>
          </a:xfrm>
          <a:prstGeom prst="rect">
            <a:avLst/>
          </a:prstGeom>
          <a:solidFill>
            <a:srgbClr val="44B5C2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9" name="Shape 45"/>
          <p:cNvSpPr/>
          <p:nvPr/>
        </p:nvSpPr>
        <p:spPr>
          <a:xfrm>
            <a:off x="17364075" y="4003328"/>
            <a:ext cx="9525" cy="783878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50" name="Text 46"/>
          <p:cNvSpPr/>
          <p:nvPr/>
        </p:nvSpPr>
        <p:spPr>
          <a:xfrm>
            <a:off x="9115425" y="4271367"/>
            <a:ext cx="38100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650" dirty="0"/>
          </a:p>
        </p:txBody>
      </p:sp>
      <p:sp>
        <p:nvSpPr>
          <p:cNvPr id="51" name="Text 47"/>
          <p:cNvSpPr/>
          <p:nvPr/>
        </p:nvSpPr>
        <p:spPr>
          <a:xfrm>
            <a:off x="9591675" y="4165253"/>
            <a:ext cx="3608189" cy="279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357"/>
              </a:lnSpc>
              <a:buNone/>
            </a:pPr>
            <a:r>
              <a:rPr lang="en-US" sz="1725" b="1" dirty="0">
                <a:solidFill>
                  <a:srgbClr val="3343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Flexible Market Interface</a:t>
            </a:r>
            <a:endParaRPr lang="en-US" sz="1725" dirty="0"/>
          </a:p>
        </p:txBody>
      </p:sp>
      <p:sp>
        <p:nvSpPr>
          <p:cNvPr id="52" name="Text 48"/>
          <p:cNvSpPr/>
          <p:nvPr/>
        </p:nvSpPr>
        <p:spPr>
          <a:xfrm>
            <a:off x="9591675" y="4425255"/>
            <a:ext cx="360818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470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Access to energy and flexibility markets.</a:t>
            </a:r>
            <a:endParaRPr lang="en-US" sz="1350" dirty="0"/>
          </a:p>
        </p:txBody>
      </p:sp>
      <p:sp>
        <p:nvSpPr>
          <p:cNvPr id="53" name="Shape 49"/>
          <p:cNvSpPr/>
          <p:nvPr/>
        </p:nvSpPr>
        <p:spPr>
          <a:xfrm>
            <a:off x="8858250" y="4939605"/>
            <a:ext cx="8515350" cy="783878"/>
          </a:xfrm>
          <a:prstGeom prst="roundRect">
            <a:avLst>
              <a:gd name="adj" fmla="val 14581"/>
            </a:avLst>
          </a:prstGeom>
          <a:solidFill>
            <a:srgbClr val="FFFFFF"/>
          </a:solidFill>
          <a:ln/>
          <a:effectLst>
            <a:outerShdw blurRad="152400" dist="57150" dir="5400000" algn="bl" rotWithShape="0">
              <a:srgbClr val="093C50">
                <a:alpha val="6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54" name="Shape 50"/>
          <p:cNvSpPr/>
          <p:nvPr/>
        </p:nvSpPr>
        <p:spPr>
          <a:xfrm>
            <a:off x="8858250" y="5713958"/>
            <a:ext cx="8515350" cy="9525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55" name="Shape 51"/>
          <p:cNvSpPr/>
          <p:nvPr/>
        </p:nvSpPr>
        <p:spPr>
          <a:xfrm>
            <a:off x="8858250" y="4939605"/>
            <a:ext cx="8515350" cy="9525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56" name="Shape 52"/>
          <p:cNvSpPr/>
          <p:nvPr/>
        </p:nvSpPr>
        <p:spPr>
          <a:xfrm>
            <a:off x="8858250" y="4939605"/>
            <a:ext cx="47625" cy="783878"/>
          </a:xfrm>
          <a:prstGeom prst="rect">
            <a:avLst/>
          </a:prstGeom>
          <a:solidFill>
            <a:srgbClr val="44B5C2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57" name="Shape 53"/>
          <p:cNvSpPr/>
          <p:nvPr/>
        </p:nvSpPr>
        <p:spPr>
          <a:xfrm>
            <a:off x="17364075" y="4939605"/>
            <a:ext cx="9525" cy="783878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58" name="Text 54"/>
          <p:cNvSpPr/>
          <p:nvPr/>
        </p:nvSpPr>
        <p:spPr>
          <a:xfrm>
            <a:off x="9115425" y="5207645"/>
            <a:ext cx="38100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650" dirty="0"/>
          </a:p>
        </p:txBody>
      </p:sp>
      <p:sp>
        <p:nvSpPr>
          <p:cNvPr id="59" name="Text 55"/>
          <p:cNvSpPr/>
          <p:nvPr/>
        </p:nvSpPr>
        <p:spPr>
          <a:xfrm>
            <a:off x="9591675" y="5101530"/>
            <a:ext cx="4080823" cy="279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357"/>
              </a:lnSpc>
              <a:buNone/>
            </a:pPr>
            <a:r>
              <a:rPr lang="en-US" sz="1725" b="1" dirty="0">
                <a:solidFill>
                  <a:srgbClr val="3343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Cybersecurity &amp; Privacy by Design</a:t>
            </a:r>
            <a:endParaRPr lang="en-US" sz="1725" dirty="0"/>
          </a:p>
        </p:txBody>
      </p:sp>
      <p:sp>
        <p:nvSpPr>
          <p:cNvPr id="60" name="Text 56"/>
          <p:cNvSpPr/>
          <p:nvPr/>
        </p:nvSpPr>
        <p:spPr>
          <a:xfrm>
            <a:off x="9591675" y="5361533"/>
            <a:ext cx="408082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470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secure, trustworthy data foundation.</a:t>
            </a:r>
            <a:endParaRPr lang="en-US" sz="1350" dirty="0"/>
          </a:p>
        </p:txBody>
      </p:sp>
      <p:sp>
        <p:nvSpPr>
          <p:cNvPr id="61" name="Shape 57"/>
          <p:cNvSpPr/>
          <p:nvPr/>
        </p:nvSpPr>
        <p:spPr>
          <a:xfrm>
            <a:off x="8858250" y="5875883"/>
            <a:ext cx="8515350" cy="783878"/>
          </a:xfrm>
          <a:prstGeom prst="roundRect">
            <a:avLst>
              <a:gd name="adj" fmla="val 14581"/>
            </a:avLst>
          </a:prstGeom>
          <a:solidFill>
            <a:srgbClr val="FFFFFF"/>
          </a:solidFill>
          <a:ln/>
          <a:effectLst>
            <a:outerShdw blurRad="152400" dist="57150" dir="5400000" algn="bl" rotWithShape="0">
              <a:srgbClr val="093C50">
                <a:alpha val="6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62" name="Shape 58"/>
          <p:cNvSpPr/>
          <p:nvPr/>
        </p:nvSpPr>
        <p:spPr>
          <a:xfrm>
            <a:off x="8858250" y="6650236"/>
            <a:ext cx="8515350" cy="9525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3" name="Shape 59"/>
          <p:cNvSpPr/>
          <p:nvPr/>
        </p:nvSpPr>
        <p:spPr>
          <a:xfrm>
            <a:off x="8858250" y="5875883"/>
            <a:ext cx="8515350" cy="9525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4" name="Shape 60"/>
          <p:cNvSpPr/>
          <p:nvPr/>
        </p:nvSpPr>
        <p:spPr>
          <a:xfrm>
            <a:off x="8858250" y="5875883"/>
            <a:ext cx="47625" cy="783878"/>
          </a:xfrm>
          <a:prstGeom prst="rect">
            <a:avLst/>
          </a:prstGeom>
          <a:solidFill>
            <a:srgbClr val="44B5C2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5" name="Shape 61"/>
          <p:cNvSpPr/>
          <p:nvPr/>
        </p:nvSpPr>
        <p:spPr>
          <a:xfrm>
            <a:off x="17364075" y="5875883"/>
            <a:ext cx="9525" cy="783878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6" name="Text 62"/>
          <p:cNvSpPr/>
          <p:nvPr/>
        </p:nvSpPr>
        <p:spPr>
          <a:xfrm>
            <a:off x="9115425" y="6143923"/>
            <a:ext cx="38100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650" dirty="0"/>
          </a:p>
        </p:txBody>
      </p:sp>
      <p:sp>
        <p:nvSpPr>
          <p:cNvPr id="67" name="Text 63"/>
          <p:cNvSpPr/>
          <p:nvPr/>
        </p:nvSpPr>
        <p:spPr>
          <a:xfrm>
            <a:off x="9591675" y="6037808"/>
            <a:ext cx="3952637" cy="279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357"/>
              </a:lnSpc>
              <a:buNone/>
            </a:pPr>
            <a:r>
              <a:rPr lang="en-US" sz="1725" b="1" dirty="0">
                <a:solidFill>
                  <a:srgbClr val="3343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Behavioral Engagement</a:t>
            </a:r>
            <a:endParaRPr lang="en-US" sz="1725" dirty="0"/>
          </a:p>
        </p:txBody>
      </p:sp>
      <p:sp>
        <p:nvSpPr>
          <p:cNvPr id="68" name="Text 64"/>
          <p:cNvSpPr/>
          <p:nvPr/>
        </p:nvSpPr>
        <p:spPr>
          <a:xfrm>
            <a:off x="9591675" y="6297811"/>
            <a:ext cx="3952637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470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Sustained, informed consumer participation.</a:t>
            </a:r>
            <a:endParaRPr lang="en-US" sz="1350" dirty="0"/>
          </a:p>
        </p:txBody>
      </p:sp>
      <p:sp>
        <p:nvSpPr>
          <p:cNvPr id="69" name="Shape 65"/>
          <p:cNvSpPr/>
          <p:nvPr/>
        </p:nvSpPr>
        <p:spPr>
          <a:xfrm>
            <a:off x="914400" y="8122295"/>
            <a:ext cx="16459200" cy="1047750"/>
          </a:xfrm>
          <a:prstGeom prst="roundRect">
            <a:avLst>
              <a:gd name="adj" fmla="val 18119"/>
            </a:avLst>
          </a:prstGeom>
          <a:gradFill rotWithShape="1">
            <a:gsLst>
              <a:gs pos="0">
                <a:srgbClr val="088F9E">
                  <a:alpha val="100000"/>
                </a:srgbClr>
              </a:gs>
              <a:gs pos="100000">
                <a:srgbClr val="0B7A87">
                  <a:alpha val="100000"/>
                </a:srgbClr>
              </a:gs>
            </a:gsLst>
            <a:lin ang="0" scaled="0"/>
          </a:gradFill>
          <a:ln/>
          <a:effectLst>
            <a:outerShdw blurRad="304800" dist="133350" dir="5400000" algn="bl" rotWithShape="0">
              <a:srgbClr val="088F9E">
                <a:alpha val="24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70" name="Text 66"/>
          <p:cNvSpPr/>
          <p:nvPr/>
        </p:nvSpPr>
        <p:spPr>
          <a:xfrm>
            <a:off x="1238250" y="8390186"/>
            <a:ext cx="1225897" cy="2381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150" dirty="0">
                <a:solidFill>
                  <a:srgbClr val="BFEEF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TAKEAWAY</a:t>
            </a:r>
            <a:endParaRPr lang="en-US" sz="1350" dirty="0"/>
          </a:p>
        </p:txBody>
      </p:sp>
      <p:sp>
        <p:nvSpPr>
          <p:cNvPr id="71" name="Text 67"/>
          <p:cNvSpPr/>
          <p:nvPr/>
        </p:nvSpPr>
        <p:spPr>
          <a:xfrm>
            <a:off x="2635597" y="8233767"/>
            <a:ext cx="13606671" cy="3549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7355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 2.0 integrates efficiency, flexibility, generation and storage as one system — not as separate policies.</a:t>
            </a:r>
            <a:endParaRPr lang="en-US" sz="2400" dirty="0"/>
          </a:p>
        </p:txBody>
      </p:sp>
      <p:pic>
        <p:nvPicPr>
          <p:cNvPr id="72" name="Image 2" descr="preencoded.png"/>
          <p:cNvPicPr>
            <a:picLocks noChangeAspect="1"/>
          </p:cNvPicPr>
          <p:nvPr/>
        </p:nvPicPr>
        <p:blipFill>
          <a:blip r:embed="rId5"/>
          <a:srcRect t="17142" b="17142"/>
          <a:stretch/>
        </p:blipFill>
        <p:spPr>
          <a:xfrm>
            <a:off x="0" y="9239250"/>
            <a:ext cx="18288000" cy="1047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FFFFFF">
                  <a:alpha val="100000"/>
                </a:srgbClr>
              </a:gs>
              <a:gs pos="50000">
                <a:srgbClr val="FFFFFF">
                  <a:alpha val="100000"/>
                </a:srgbClr>
              </a:gs>
              <a:gs pos="100000">
                <a:srgbClr val="E9F5F9">
                  <a:alpha val="10000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14400" y="590550"/>
            <a:ext cx="670052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kern="0" spc="225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EVIDENCE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914400" y="933450"/>
            <a:ext cx="6700525" cy="5627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4738"/>
              </a:lnSpc>
              <a:buNone/>
            </a:pPr>
            <a:r>
              <a:rPr lang="en-US" sz="4050" b="1" kern="0" spc="-37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Quantified System Value</a:t>
            </a:r>
            <a:endParaRPr lang="en-US" sz="40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0127" y="666750"/>
            <a:ext cx="2543473" cy="55245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14400" y="1771650"/>
            <a:ext cx="16459200" cy="19050"/>
          </a:xfrm>
          <a:prstGeom prst="rect">
            <a:avLst/>
          </a:prstGeom>
          <a:gradFill rotWithShape="1">
            <a:gsLst>
              <a:gs pos="0">
                <a:srgbClr val="CCEAEE">
                  <a:alpha val="100000"/>
                </a:srgbClr>
              </a:gs>
              <a:gs pos="100000">
                <a:srgbClr val="CCEAEE">
                  <a:alpha val="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914400" y="2133600"/>
            <a:ext cx="5295900" cy="4781550"/>
          </a:xfrm>
          <a:prstGeom prst="roundRect">
            <a:avLst>
              <a:gd name="adj" fmla="val 3187"/>
            </a:avLst>
          </a:prstGeom>
          <a:solidFill>
            <a:srgbClr val="FFFFFF"/>
          </a:solidFill>
          <a:ln w="9525">
            <a:solidFill>
              <a:srgbClr val="D7E9EE"/>
            </a:solidFill>
            <a:prstDash val="solid"/>
          </a:ln>
          <a:effectLst>
            <a:outerShdw blurRad="285750" dist="114300" dir="5400000" algn="bl" rotWithShape="0">
              <a:srgbClr val="093C50">
                <a:alpha val="7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1209675" y="2390775"/>
            <a:ext cx="5175885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 kern="0" spc="113" dirty="0">
                <a:solidFill>
                  <a:srgbClr val="44B5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SCALE 01 · ONE HOME</a:t>
            </a:r>
            <a:endParaRPr lang="en-US" sz="1275" dirty="0"/>
          </a:p>
        </p:txBody>
      </p:sp>
      <p:sp>
        <p:nvSpPr>
          <p:cNvPr id="9" name="Text 6"/>
          <p:cNvSpPr/>
          <p:nvPr/>
        </p:nvSpPr>
        <p:spPr>
          <a:xfrm>
            <a:off x="1209675" y="2628900"/>
            <a:ext cx="5175885" cy="308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5909"/>
              </a:lnSpc>
              <a:buNone/>
            </a:pPr>
            <a:r>
              <a:rPr lang="en-US" sz="2025" b="1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Efficient Home</a:t>
            </a:r>
            <a:endParaRPr lang="en-US" sz="2025" dirty="0"/>
          </a:p>
        </p:txBody>
      </p:sp>
      <p:sp>
        <p:nvSpPr>
          <p:cNvPr id="10" name="Text 7"/>
          <p:cNvSpPr/>
          <p:nvPr/>
        </p:nvSpPr>
        <p:spPr>
          <a:xfrm>
            <a:off x="1209675" y="3146524"/>
            <a:ext cx="5175885" cy="8267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4595"/>
              </a:lnSpc>
              <a:buNone/>
            </a:pPr>
            <a:r>
              <a:rPr lang="en-US" sz="6900" b="1" kern="0" spc="-225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−35</a:t>
            </a:r>
            <a:r>
              <a:rPr lang="en-US" sz="3600" b="1" kern="0" spc="-225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%</a:t>
            </a:r>
            <a:endParaRPr lang="en-US" sz="6900" dirty="0"/>
          </a:p>
        </p:txBody>
      </p:sp>
      <p:sp>
        <p:nvSpPr>
          <p:cNvPr id="11" name="Text 8"/>
          <p:cNvSpPr/>
          <p:nvPr/>
        </p:nvSpPr>
        <p:spPr>
          <a:xfrm>
            <a:off x="1209675" y="4011364"/>
            <a:ext cx="517588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Daily energy consumption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209675" y="5882729"/>
            <a:ext cx="5175885" cy="5085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8413"/>
              </a:lnSpc>
              <a:buNone/>
            </a:pPr>
            <a:r>
              <a:rPr lang="en-US" sz="3900" b="1" kern="0" spc="-112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−27</a:t>
            </a:r>
            <a:r>
              <a:rPr lang="en-US" sz="2250" b="1" kern="0" spc="-112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% </a:t>
            </a:r>
            <a:r>
              <a:rPr lang="en-US" sz="3900" b="1" kern="0" spc="-112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−41</a:t>
            </a:r>
            <a:r>
              <a:rPr lang="en-US" sz="2250" b="1" kern="0" spc="-112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%</a:t>
            </a:r>
            <a:endParaRPr lang="en-US" sz="3900" dirty="0"/>
          </a:p>
        </p:txBody>
      </p:sp>
      <p:sp>
        <p:nvSpPr>
          <p:cNvPr id="13" name="Text 10"/>
          <p:cNvSpPr/>
          <p:nvPr/>
        </p:nvSpPr>
        <p:spPr>
          <a:xfrm>
            <a:off x="1209675" y="6429375"/>
            <a:ext cx="517588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Peak demand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6496050" y="2133600"/>
            <a:ext cx="5295900" cy="4781550"/>
          </a:xfrm>
          <a:prstGeom prst="roundRect">
            <a:avLst>
              <a:gd name="adj" fmla="val 3187"/>
            </a:avLst>
          </a:prstGeom>
          <a:solidFill>
            <a:srgbClr val="FFFFFF"/>
          </a:solidFill>
          <a:ln w="9525">
            <a:solidFill>
              <a:srgbClr val="D7E9EE"/>
            </a:solidFill>
            <a:prstDash val="solid"/>
          </a:ln>
          <a:effectLst>
            <a:outerShdw blurRad="285750" dist="114300" dir="5400000" algn="bl" rotWithShape="0">
              <a:srgbClr val="093C50">
                <a:alpha val="7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6791325" y="2390775"/>
            <a:ext cx="5175885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 kern="0" spc="113" dirty="0">
                <a:solidFill>
                  <a:srgbClr val="44B5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SCALE 02 · HOME + SOLAR</a:t>
            </a:r>
            <a:endParaRPr lang="en-US" sz="1275" dirty="0"/>
          </a:p>
        </p:txBody>
      </p:sp>
      <p:sp>
        <p:nvSpPr>
          <p:cNvPr id="16" name="Text 13"/>
          <p:cNvSpPr/>
          <p:nvPr/>
        </p:nvSpPr>
        <p:spPr>
          <a:xfrm>
            <a:off x="6791325" y="2628900"/>
            <a:ext cx="5175885" cy="308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5909"/>
              </a:lnSpc>
              <a:buNone/>
            </a:pPr>
            <a:r>
              <a:rPr lang="en-US" sz="2025" b="1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Efficient Home + Solar PV</a:t>
            </a:r>
            <a:endParaRPr lang="en-US" sz="2025" dirty="0"/>
          </a:p>
        </p:txBody>
      </p:sp>
      <p:sp>
        <p:nvSpPr>
          <p:cNvPr id="17" name="Text 14"/>
          <p:cNvSpPr/>
          <p:nvPr/>
        </p:nvSpPr>
        <p:spPr>
          <a:xfrm>
            <a:off x="6791325" y="3146524"/>
            <a:ext cx="5175885" cy="8267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4595"/>
              </a:lnSpc>
              <a:buNone/>
            </a:pPr>
            <a:r>
              <a:rPr lang="en-US" sz="6900" b="1" kern="0" spc="-225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−52</a:t>
            </a:r>
            <a:r>
              <a:rPr lang="en-US" sz="3600" b="1" kern="0" spc="-225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%</a:t>
            </a:r>
            <a:endParaRPr lang="en-US" sz="6900" dirty="0"/>
          </a:p>
        </p:txBody>
      </p:sp>
      <p:sp>
        <p:nvSpPr>
          <p:cNvPr id="18" name="Text 15"/>
          <p:cNvSpPr/>
          <p:nvPr/>
        </p:nvSpPr>
        <p:spPr>
          <a:xfrm>
            <a:off x="6791325" y="4011364"/>
            <a:ext cx="517588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Grid consumption with 8 m² of PV, vs. base case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6791325" y="5457825"/>
            <a:ext cx="4705350" cy="1200150"/>
          </a:xfrm>
          <a:prstGeom prst="roundRect">
            <a:avLst>
              <a:gd name="adj" fmla="val 9524"/>
            </a:avLst>
          </a:prstGeom>
          <a:solidFill>
            <a:srgbClr val="F2FBFC"/>
          </a:solidFill>
          <a:ln w="9525">
            <a:solidFill>
              <a:srgbClr val="CFEEF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6972300" y="5619750"/>
            <a:ext cx="477774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75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 32 M² PV · NET PROSUMER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972300" y="5924550"/>
            <a:ext cx="213282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1818"/>
              </a:lnSpc>
              <a:buNone/>
            </a:pPr>
            <a:r>
              <a:rPr lang="en-US" sz="2700" b="1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20.96</a:t>
            </a:r>
            <a:endParaRPr lang="en-US" sz="2700" dirty="0"/>
          </a:p>
        </p:txBody>
      </p:sp>
      <p:sp>
        <p:nvSpPr>
          <p:cNvPr id="22" name="Text 19"/>
          <p:cNvSpPr/>
          <p:nvPr/>
        </p:nvSpPr>
        <p:spPr>
          <a:xfrm>
            <a:off x="6972300" y="6296025"/>
            <a:ext cx="2132826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kWh exported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9044583" y="6110288"/>
            <a:ext cx="275034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9AB3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vs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9376767" y="5924550"/>
            <a:ext cx="213282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1818"/>
              </a:lnSpc>
              <a:buNone/>
            </a:pPr>
            <a:r>
              <a:rPr lang="en-US" sz="2700" b="1" dirty="0">
                <a:solidFill>
                  <a:srgbClr val="5F788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18.62</a:t>
            </a:r>
            <a:endParaRPr lang="en-US" sz="2700" dirty="0"/>
          </a:p>
        </p:txBody>
      </p:sp>
      <p:sp>
        <p:nvSpPr>
          <p:cNvPr id="25" name="Text 22"/>
          <p:cNvSpPr/>
          <p:nvPr/>
        </p:nvSpPr>
        <p:spPr>
          <a:xfrm>
            <a:off x="9376767" y="6296025"/>
            <a:ext cx="2132826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kWh imported</a:t>
            </a:r>
            <a:endParaRPr lang="en-US" sz="1350" dirty="0"/>
          </a:p>
        </p:txBody>
      </p:sp>
      <p:sp>
        <p:nvSpPr>
          <p:cNvPr id="26" name="Shape 23"/>
          <p:cNvSpPr/>
          <p:nvPr/>
        </p:nvSpPr>
        <p:spPr>
          <a:xfrm>
            <a:off x="12077700" y="2133600"/>
            <a:ext cx="5295900" cy="4781550"/>
          </a:xfrm>
          <a:prstGeom prst="roundRect">
            <a:avLst>
              <a:gd name="adj" fmla="val 3187"/>
            </a:avLst>
          </a:prstGeom>
          <a:solidFill>
            <a:srgbClr val="F2FBFC"/>
          </a:solidFill>
          <a:ln/>
          <a:effectLst>
            <a:outerShdw blurRad="323850" dist="152400" dir="5400000" algn="bl" rotWithShape="0">
              <a:srgbClr val="088F9E">
                <a:alpha val="14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7" name="Shape 24"/>
          <p:cNvSpPr/>
          <p:nvPr/>
        </p:nvSpPr>
        <p:spPr>
          <a:xfrm>
            <a:off x="12077700" y="6905625"/>
            <a:ext cx="5295900" cy="9525"/>
          </a:xfrm>
          <a:prstGeom prst="rect">
            <a:avLst/>
          </a:prstGeom>
          <a:solidFill>
            <a:srgbClr val="BFE3E9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8" name="Shape 25"/>
          <p:cNvSpPr/>
          <p:nvPr/>
        </p:nvSpPr>
        <p:spPr>
          <a:xfrm>
            <a:off x="12077700" y="2133600"/>
            <a:ext cx="5295900" cy="47625"/>
          </a:xfrm>
          <a:prstGeom prst="rect">
            <a:avLst/>
          </a:prstGeom>
          <a:solidFill>
            <a:srgbClr val="088F9E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9" name="Shape 26"/>
          <p:cNvSpPr/>
          <p:nvPr/>
        </p:nvSpPr>
        <p:spPr>
          <a:xfrm>
            <a:off x="12077700" y="2133600"/>
            <a:ext cx="9525" cy="4781550"/>
          </a:xfrm>
          <a:prstGeom prst="rect">
            <a:avLst/>
          </a:prstGeom>
          <a:solidFill>
            <a:srgbClr val="BFE3E9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0" name="Shape 27"/>
          <p:cNvSpPr/>
          <p:nvPr/>
        </p:nvSpPr>
        <p:spPr>
          <a:xfrm>
            <a:off x="17364075" y="2133600"/>
            <a:ext cx="9525" cy="4781550"/>
          </a:xfrm>
          <a:prstGeom prst="rect">
            <a:avLst/>
          </a:prstGeom>
          <a:solidFill>
            <a:srgbClr val="BFE3E9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1" name="Text 28"/>
          <p:cNvSpPr/>
          <p:nvPr/>
        </p:nvSpPr>
        <p:spPr>
          <a:xfrm>
            <a:off x="12372975" y="2428875"/>
            <a:ext cx="5175885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 kern="0" spc="113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SCALE 03 · SYSTEM</a:t>
            </a:r>
            <a:endParaRPr lang="en-US" sz="1275" dirty="0"/>
          </a:p>
        </p:txBody>
      </p:sp>
      <p:sp>
        <p:nvSpPr>
          <p:cNvPr id="32" name="Text 29"/>
          <p:cNvSpPr/>
          <p:nvPr/>
        </p:nvSpPr>
        <p:spPr>
          <a:xfrm>
            <a:off x="12372975" y="2667000"/>
            <a:ext cx="4846511" cy="578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5909"/>
              </a:lnSpc>
              <a:buNone/>
            </a:pPr>
            <a:r>
              <a:rPr lang="en-US" sz="2025" b="1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Coordinated Neighborhood </a:t>
            </a:r>
            <a:r>
              <a:rPr lang="en-US" sz="1425" b="1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300 homes</a:t>
            </a:r>
            <a:endParaRPr lang="en-US" sz="2025" dirty="0"/>
          </a:p>
        </p:txBody>
      </p:sp>
      <p:sp>
        <p:nvSpPr>
          <p:cNvPr id="33" name="Text 30"/>
          <p:cNvSpPr/>
          <p:nvPr/>
        </p:nvSpPr>
        <p:spPr>
          <a:xfrm>
            <a:off x="12372975" y="3416498"/>
            <a:ext cx="5175885" cy="5628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8714"/>
              </a:lnSpc>
              <a:buNone/>
            </a:pPr>
            <a:r>
              <a:rPr lang="en-US" sz="4350" b="1" kern="0" spc="-150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−28</a:t>
            </a:r>
            <a:r>
              <a:rPr lang="en-US" sz="2400" b="1" kern="0" spc="-150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%</a:t>
            </a:r>
            <a:endParaRPr lang="en-US" sz="4350" dirty="0"/>
          </a:p>
        </p:txBody>
      </p:sp>
      <p:sp>
        <p:nvSpPr>
          <p:cNvPr id="34" name="Text 31"/>
          <p:cNvSpPr/>
          <p:nvPr/>
        </p:nvSpPr>
        <p:spPr>
          <a:xfrm>
            <a:off x="12372975" y="3988891"/>
            <a:ext cx="5175885" cy="257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Aggregate energy consumption</a:t>
            </a:r>
            <a:endParaRPr lang="en-US" sz="1425" dirty="0"/>
          </a:p>
        </p:txBody>
      </p:sp>
      <p:sp>
        <p:nvSpPr>
          <p:cNvPr id="35" name="Text 32"/>
          <p:cNvSpPr/>
          <p:nvPr/>
        </p:nvSpPr>
        <p:spPr>
          <a:xfrm>
            <a:off x="12372975" y="4398466"/>
            <a:ext cx="5175885" cy="6552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4483"/>
              </a:lnSpc>
              <a:buNone/>
            </a:pPr>
            <a:r>
              <a:rPr lang="en-US" sz="5400" b="1" kern="0" spc="-187" dirty="0">
                <a:solidFill>
                  <a:srgbClr val="009D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−61</a:t>
            </a:r>
            <a:r>
              <a:rPr lang="en-US" sz="2850" b="1" kern="0" spc="-187" dirty="0">
                <a:solidFill>
                  <a:srgbClr val="009D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%</a:t>
            </a:r>
            <a:endParaRPr lang="en-US" sz="5400" dirty="0"/>
          </a:p>
        </p:txBody>
      </p:sp>
      <p:sp>
        <p:nvSpPr>
          <p:cNvPr id="36" name="Text 33"/>
          <p:cNvSpPr/>
          <p:nvPr/>
        </p:nvSpPr>
        <p:spPr>
          <a:xfrm>
            <a:off x="12372975" y="5063282"/>
            <a:ext cx="5175885" cy="257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Peak demand</a:t>
            </a:r>
            <a:endParaRPr lang="en-US" sz="1425" dirty="0"/>
          </a:p>
        </p:txBody>
      </p:sp>
      <p:sp>
        <p:nvSpPr>
          <p:cNvPr id="37" name="Text 34"/>
          <p:cNvSpPr/>
          <p:nvPr/>
        </p:nvSpPr>
        <p:spPr>
          <a:xfrm>
            <a:off x="12372975" y="5943600"/>
            <a:ext cx="5175885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2143"/>
              </a:lnSpc>
              <a:buNone/>
            </a:pPr>
            <a:r>
              <a:rPr lang="en-US" sz="3450" b="1" kern="0" spc="-75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0.29 </a:t>
            </a:r>
            <a:r>
              <a:rPr lang="en-US" sz="3450" b="1" kern="0" spc="-75" dirty="0">
                <a:solidFill>
                  <a:srgbClr val="9AB3B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</a:t>
            </a:r>
            <a:r>
              <a:rPr lang="en-US" sz="3450" b="1" kern="0" spc="-75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0.54</a:t>
            </a:r>
            <a:endParaRPr lang="en-US" sz="3450" dirty="0"/>
          </a:p>
        </p:txBody>
      </p:sp>
      <p:sp>
        <p:nvSpPr>
          <p:cNvPr id="38" name="Text 35"/>
          <p:cNvSpPr/>
          <p:nvPr/>
        </p:nvSpPr>
        <p:spPr>
          <a:xfrm>
            <a:off x="12372975" y="6438900"/>
            <a:ext cx="5175885" cy="257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Load factor</a:t>
            </a:r>
            <a:endParaRPr lang="en-US" sz="1425" dirty="0"/>
          </a:p>
        </p:txBody>
      </p:sp>
      <p:sp>
        <p:nvSpPr>
          <p:cNvPr id="39" name="Text 36"/>
          <p:cNvSpPr/>
          <p:nvPr/>
        </p:nvSpPr>
        <p:spPr>
          <a:xfrm>
            <a:off x="914400" y="7562850"/>
            <a:ext cx="1810512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i="1" dirty="0">
                <a:solidFill>
                  <a:srgbClr val="7A889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GridLAB-D simulations reported in Alcântara (2014). Results reflect the modelled data, technologies and assumptions available at that time.</a:t>
            </a:r>
            <a:endParaRPr lang="en-US" sz="1275" dirty="0"/>
          </a:p>
        </p:txBody>
      </p:sp>
      <p:sp>
        <p:nvSpPr>
          <p:cNvPr id="40" name="Shape 37"/>
          <p:cNvSpPr/>
          <p:nvPr/>
        </p:nvSpPr>
        <p:spPr>
          <a:xfrm>
            <a:off x="914400" y="7976890"/>
            <a:ext cx="16459200" cy="1052810"/>
          </a:xfrm>
          <a:prstGeom prst="roundRect">
            <a:avLst>
              <a:gd name="adj" fmla="val 12666"/>
            </a:avLst>
          </a:prstGeom>
          <a:gradFill rotWithShape="1">
            <a:gsLst>
              <a:gs pos="0">
                <a:srgbClr val="088F9E">
                  <a:alpha val="100000"/>
                </a:srgbClr>
              </a:gs>
              <a:gs pos="100000">
                <a:srgbClr val="0B7A87">
                  <a:alpha val="100000"/>
                </a:srgbClr>
              </a:gs>
            </a:gsLst>
            <a:lin ang="0" scaled="0"/>
          </a:gradFill>
          <a:ln/>
          <a:effectLst>
            <a:outerShdw blurRad="304800" dist="133350" dir="5400000" algn="bl" rotWithShape="0">
              <a:srgbClr val="088F9E">
                <a:alpha val="24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41" name="Text 38"/>
          <p:cNvSpPr/>
          <p:nvPr/>
        </p:nvSpPr>
        <p:spPr>
          <a:xfrm>
            <a:off x="1238250" y="8403282"/>
            <a:ext cx="1225897" cy="2381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150" dirty="0">
                <a:solidFill>
                  <a:srgbClr val="BFEEF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TAKEAWAY</a:t>
            </a:r>
            <a:endParaRPr lang="en-US" sz="1350" dirty="0"/>
          </a:p>
        </p:txBody>
      </p:sp>
      <p:sp>
        <p:nvSpPr>
          <p:cNvPr id="42" name="Text 39"/>
          <p:cNvSpPr/>
          <p:nvPr/>
        </p:nvSpPr>
        <p:spPr>
          <a:xfrm>
            <a:off x="2635597" y="8186440"/>
            <a:ext cx="14846577" cy="6718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7355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Integrated conservation does more than save energy — it reshapes the load curve and raises the utilisation of existing network assets.</a:t>
            </a:r>
            <a:endParaRPr lang="en-US" sz="2400" dirty="0"/>
          </a:p>
        </p:txBody>
      </p:sp>
      <p:pic>
        <p:nvPicPr>
          <p:cNvPr id="43" name="Image 1" descr="preencoded.png"/>
          <p:cNvPicPr>
            <a:picLocks noChangeAspect="1"/>
          </p:cNvPicPr>
          <p:nvPr/>
        </p:nvPicPr>
        <p:blipFill>
          <a:blip r:embed="rId4"/>
          <a:srcRect t="17142" b="17142"/>
          <a:stretch/>
        </p:blipFill>
        <p:spPr>
          <a:xfrm>
            <a:off x="0" y="9239250"/>
            <a:ext cx="18288000" cy="1047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41" grpId="0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FFFFFF">
                  <a:alpha val="100000"/>
                </a:srgbClr>
              </a:gs>
              <a:gs pos="50000">
                <a:srgbClr val="FFFFFF">
                  <a:alpha val="100000"/>
                </a:srgbClr>
              </a:gs>
              <a:gs pos="100000">
                <a:srgbClr val="E9F5F9">
                  <a:alpha val="10000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14400" y="590550"/>
            <a:ext cx="872137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kern="0" spc="225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RULES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914400" y="933450"/>
            <a:ext cx="8721373" cy="5627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4738"/>
              </a:lnSpc>
              <a:buNone/>
            </a:pPr>
            <a:r>
              <a:rPr lang="en-US" sz="4050" b="1" kern="0" spc="-37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Adaptive Regulatory Framework</a:t>
            </a:r>
            <a:endParaRPr lang="en-US" sz="40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0127" y="666750"/>
            <a:ext cx="2543473" cy="55245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14400" y="1771650"/>
            <a:ext cx="16459200" cy="19050"/>
          </a:xfrm>
          <a:prstGeom prst="rect">
            <a:avLst/>
          </a:prstGeom>
          <a:gradFill rotWithShape="1">
            <a:gsLst>
              <a:gs pos="0">
                <a:srgbClr val="CCEAEE">
                  <a:alpha val="100000"/>
                </a:srgbClr>
              </a:gs>
              <a:gs pos="100000">
                <a:srgbClr val="CCEAEE">
                  <a:alpha val="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en-US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048625" y="3667125"/>
            <a:ext cx="2190750" cy="2190750"/>
          </a:xfrm>
          <a:prstGeom prst="ellipse">
            <a:avLst/>
          </a:prstGeom>
          <a:gradFill rotWithShape="1">
            <a:gsLst>
              <a:gs pos="0">
                <a:srgbClr val="0AA0B0">
                  <a:alpha val="100000"/>
                </a:srgbClr>
              </a:gs>
              <a:gs pos="100000">
                <a:srgbClr val="066F7C">
                  <a:alpha val="100000"/>
                </a:srgbClr>
              </a:gs>
            </a:gsLst>
            <a:path path="circle">
              <a:fillToRect l="35000" t="30000" r="65000" b="70000"/>
            </a:path>
          </a:gradFill>
          <a:ln/>
          <a:effectLst>
            <a:outerShdw blurRad="342900" dist="152400" dir="5400000" algn="bl" rotWithShape="0">
              <a:srgbClr val="088F9E">
                <a:alpha val="32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9" name="Text 5"/>
          <p:cNvSpPr/>
          <p:nvPr/>
        </p:nvSpPr>
        <p:spPr>
          <a:xfrm>
            <a:off x="8220075" y="4243536"/>
            <a:ext cx="1847850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1385"/>
              </a:lnSpc>
              <a:buNone/>
            </a:pPr>
            <a:r>
              <a:rPr lang="en-US" sz="1650" b="1" kern="0" spc="-2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Verified Flexibility</a:t>
            </a:r>
            <a:endParaRPr lang="en-US" sz="1650" dirty="0"/>
          </a:p>
        </p:txBody>
      </p:sp>
      <p:sp>
        <p:nvSpPr>
          <p:cNvPr id="10" name="Shape 6"/>
          <p:cNvSpPr/>
          <p:nvPr/>
        </p:nvSpPr>
        <p:spPr>
          <a:xfrm>
            <a:off x="8972550" y="4781699"/>
            <a:ext cx="342900" cy="19050"/>
          </a:xfrm>
          <a:prstGeom prst="rect">
            <a:avLst/>
          </a:prstGeom>
          <a:solidFill>
            <a:srgbClr val="FFFFFF">
              <a:alpha val="55000"/>
            </a:srgbClr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1" name="Text 7"/>
          <p:cNvSpPr/>
          <p:nvPr/>
        </p:nvSpPr>
        <p:spPr>
          <a:xfrm>
            <a:off x="8048625" y="4781699"/>
            <a:ext cx="2190750" cy="6367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03700"/>
              </a:lnSpc>
              <a:buNone/>
            </a:pPr>
            <a:r>
              <a:rPr lang="en-US" sz="1600" dirty="0">
                <a:solidFill>
                  <a:srgbClr val="FFFFFF">
                    <a:alpha val="92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a power-system resource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2190750" y="2286000"/>
            <a:ext cx="3238500" cy="13335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  <a:effectLst>
            <a:outerShdw blurRad="190500" dist="76200" dir="5400000" algn="bl" rotWithShape="0">
              <a:srgbClr val="093C5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3" name="Shape 9"/>
          <p:cNvSpPr/>
          <p:nvPr/>
        </p:nvSpPr>
        <p:spPr>
          <a:xfrm>
            <a:off x="2190750" y="3609975"/>
            <a:ext cx="3238500" cy="9525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4" name="Shape 10"/>
          <p:cNvSpPr/>
          <p:nvPr/>
        </p:nvSpPr>
        <p:spPr>
          <a:xfrm>
            <a:off x="2190750" y="2286000"/>
            <a:ext cx="3238500" cy="38100"/>
          </a:xfrm>
          <a:prstGeom prst="rect">
            <a:avLst/>
          </a:prstGeom>
          <a:solidFill>
            <a:srgbClr val="088F9E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5" name="Shape 11"/>
          <p:cNvSpPr/>
          <p:nvPr/>
        </p:nvSpPr>
        <p:spPr>
          <a:xfrm>
            <a:off x="2190750" y="2286000"/>
            <a:ext cx="9525" cy="1333500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6" name="Shape 12"/>
          <p:cNvSpPr/>
          <p:nvPr/>
        </p:nvSpPr>
        <p:spPr>
          <a:xfrm>
            <a:off x="5419725" y="2286000"/>
            <a:ext cx="9525" cy="1333500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7" name="Text 13"/>
          <p:cNvSpPr/>
          <p:nvPr/>
        </p:nvSpPr>
        <p:spPr>
          <a:xfrm>
            <a:off x="2409825" y="2366963"/>
            <a:ext cx="248989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B5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2677864" y="2319338"/>
            <a:ext cx="1733371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 Model</a:t>
            </a:r>
            <a:endParaRPr lang="en-US" sz="1650" dirty="0"/>
          </a:p>
        </p:txBody>
      </p:sp>
      <p:sp>
        <p:nvSpPr>
          <p:cNvPr id="19" name="Text 15"/>
          <p:cNvSpPr/>
          <p:nvPr/>
        </p:nvSpPr>
        <p:spPr>
          <a:xfrm>
            <a:off x="2409825" y="2624138"/>
            <a:ext cx="2884361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500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Revenue–volume decoupling. Dynamic, value-based remuneration by time and location.</a:t>
            </a:r>
            <a:endParaRPr lang="en-US" sz="1500" dirty="0"/>
          </a:p>
        </p:txBody>
      </p:sp>
      <p:sp>
        <p:nvSpPr>
          <p:cNvPr id="20" name="Shape 16"/>
          <p:cNvSpPr/>
          <p:nvPr/>
        </p:nvSpPr>
        <p:spPr>
          <a:xfrm>
            <a:off x="7524750" y="2286000"/>
            <a:ext cx="3238500" cy="13335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  <a:effectLst>
            <a:outerShdw blurRad="190500" dist="76200" dir="5400000" algn="bl" rotWithShape="0">
              <a:srgbClr val="093C5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1" name="Shape 17"/>
          <p:cNvSpPr/>
          <p:nvPr/>
        </p:nvSpPr>
        <p:spPr>
          <a:xfrm>
            <a:off x="7524750" y="3609975"/>
            <a:ext cx="3238500" cy="9525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2" name="Shape 18"/>
          <p:cNvSpPr/>
          <p:nvPr/>
        </p:nvSpPr>
        <p:spPr>
          <a:xfrm>
            <a:off x="7524750" y="2286000"/>
            <a:ext cx="3238500" cy="38100"/>
          </a:xfrm>
          <a:prstGeom prst="rect">
            <a:avLst/>
          </a:prstGeom>
          <a:solidFill>
            <a:srgbClr val="088F9E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3" name="Shape 19"/>
          <p:cNvSpPr/>
          <p:nvPr/>
        </p:nvSpPr>
        <p:spPr>
          <a:xfrm>
            <a:off x="7524750" y="2286000"/>
            <a:ext cx="9525" cy="1333500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4" name="Shape 20"/>
          <p:cNvSpPr/>
          <p:nvPr/>
        </p:nvSpPr>
        <p:spPr>
          <a:xfrm>
            <a:off x="10753725" y="2286000"/>
            <a:ext cx="9525" cy="1333500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5" name="Text 21"/>
          <p:cNvSpPr/>
          <p:nvPr/>
        </p:nvSpPr>
        <p:spPr>
          <a:xfrm>
            <a:off x="7743825" y="2490788"/>
            <a:ext cx="27890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B5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200" dirty="0"/>
          </a:p>
        </p:txBody>
      </p:sp>
      <p:sp>
        <p:nvSpPr>
          <p:cNvPr id="26" name="Text 22"/>
          <p:cNvSpPr/>
          <p:nvPr/>
        </p:nvSpPr>
        <p:spPr>
          <a:xfrm>
            <a:off x="8041779" y="2443163"/>
            <a:ext cx="2031162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New Market Actor</a:t>
            </a:r>
            <a:endParaRPr lang="en-US" sz="1650" dirty="0"/>
          </a:p>
        </p:txBody>
      </p:sp>
      <p:sp>
        <p:nvSpPr>
          <p:cNvPr id="27" name="Text 23"/>
          <p:cNvSpPr/>
          <p:nvPr/>
        </p:nvSpPr>
        <p:spPr>
          <a:xfrm>
            <a:off x="7743825" y="2747963"/>
            <a:ext cx="2884361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500" b="1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ARAC </a:t>
            </a:r>
            <a:r>
              <a:rPr lang="en-US" sz="1500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the Adaptive Resource Aggregator for Conservation.</a:t>
            </a:r>
            <a:endParaRPr lang="en-US" sz="1500" dirty="0"/>
          </a:p>
        </p:txBody>
      </p:sp>
      <p:sp>
        <p:nvSpPr>
          <p:cNvPr id="28" name="Shape 24"/>
          <p:cNvSpPr/>
          <p:nvPr/>
        </p:nvSpPr>
        <p:spPr>
          <a:xfrm>
            <a:off x="12858750" y="2286000"/>
            <a:ext cx="3238500" cy="13335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  <a:effectLst>
            <a:outerShdw blurRad="190500" dist="76200" dir="5400000" algn="bl" rotWithShape="0">
              <a:srgbClr val="093C5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9" name="Shape 25"/>
          <p:cNvSpPr/>
          <p:nvPr/>
        </p:nvSpPr>
        <p:spPr>
          <a:xfrm>
            <a:off x="12858750" y="3609975"/>
            <a:ext cx="3238500" cy="9525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0" name="Shape 26"/>
          <p:cNvSpPr/>
          <p:nvPr/>
        </p:nvSpPr>
        <p:spPr>
          <a:xfrm>
            <a:off x="12858750" y="2286000"/>
            <a:ext cx="3238500" cy="38100"/>
          </a:xfrm>
          <a:prstGeom prst="rect">
            <a:avLst/>
          </a:prstGeom>
          <a:solidFill>
            <a:srgbClr val="088F9E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1" name="Shape 27"/>
          <p:cNvSpPr/>
          <p:nvPr/>
        </p:nvSpPr>
        <p:spPr>
          <a:xfrm>
            <a:off x="12858750" y="2286000"/>
            <a:ext cx="9525" cy="1333500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2" name="Shape 28"/>
          <p:cNvSpPr/>
          <p:nvPr/>
        </p:nvSpPr>
        <p:spPr>
          <a:xfrm>
            <a:off x="16087725" y="2286000"/>
            <a:ext cx="9525" cy="1333500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3" name="Text 29"/>
          <p:cNvSpPr/>
          <p:nvPr/>
        </p:nvSpPr>
        <p:spPr>
          <a:xfrm>
            <a:off x="13077825" y="2366963"/>
            <a:ext cx="28173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B5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200" dirty="0"/>
          </a:p>
        </p:txBody>
      </p:sp>
      <p:sp>
        <p:nvSpPr>
          <p:cNvPr id="34" name="Text 30"/>
          <p:cNvSpPr/>
          <p:nvPr/>
        </p:nvSpPr>
        <p:spPr>
          <a:xfrm>
            <a:off x="13378607" y="2319338"/>
            <a:ext cx="2085841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Verification</a:t>
            </a:r>
            <a:endParaRPr lang="en-US" sz="1650" dirty="0"/>
          </a:p>
        </p:txBody>
      </p:sp>
      <p:sp>
        <p:nvSpPr>
          <p:cNvPr id="35" name="Text 31"/>
          <p:cNvSpPr/>
          <p:nvPr/>
        </p:nvSpPr>
        <p:spPr>
          <a:xfrm>
            <a:off x="13077825" y="2624138"/>
            <a:ext cx="2884361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500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AI-enabled M&amp;V 2.0 — granular AMI data, counterfactual baselines, automated verification.</a:t>
            </a:r>
            <a:endParaRPr lang="en-US" sz="1500" dirty="0"/>
          </a:p>
        </p:txBody>
      </p:sp>
      <p:sp>
        <p:nvSpPr>
          <p:cNvPr id="36" name="Shape 32"/>
          <p:cNvSpPr/>
          <p:nvPr/>
        </p:nvSpPr>
        <p:spPr>
          <a:xfrm>
            <a:off x="2190750" y="5905500"/>
            <a:ext cx="3238500" cy="13335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  <a:effectLst>
            <a:outerShdw blurRad="190500" dist="76200" dir="5400000" algn="bl" rotWithShape="0">
              <a:srgbClr val="093C5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37" name="Shape 33"/>
          <p:cNvSpPr/>
          <p:nvPr/>
        </p:nvSpPr>
        <p:spPr>
          <a:xfrm>
            <a:off x="2190750" y="7229475"/>
            <a:ext cx="3238500" cy="9525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8" name="Shape 34"/>
          <p:cNvSpPr/>
          <p:nvPr/>
        </p:nvSpPr>
        <p:spPr>
          <a:xfrm>
            <a:off x="2190750" y="5905500"/>
            <a:ext cx="3238500" cy="38100"/>
          </a:xfrm>
          <a:prstGeom prst="rect">
            <a:avLst/>
          </a:prstGeom>
          <a:solidFill>
            <a:srgbClr val="009DD9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9" name="Shape 35"/>
          <p:cNvSpPr/>
          <p:nvPr/>
        </p:nvSpPr>
        <p:spPr>
          <a:xfrm>
            <a:off x="2190750" y="5905500"/>
            <a:ext cx="9525" cy="1333500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0" name="Shape 36"/>
          <p:cNvSpPr/>
          <p:nvPr/>
        </p:nvSpPr>
        <p:spPr>
          <a:xfrm>
            <a:off x="5419725" y="5905500"/>
            <a:ext cx="9525" cy="1333500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1" name="Text 37"/>
          <p:cNvSpPr/>
          <p:nvPr/>
        </p:nvSpPr>
        <p:spPr>
          <a:xfrm>
            <a:off x="2409825" y="6110288"/>
            <a:ext cx="282476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B5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1200" dirty="0"/>
          </a:p>
        </p:txBody>
      </p:sp>
      <p:sp>
        <p:nvSpPr>
          <p:cNvPr id="42" name="Text 38"/>
          <p:cNvSpPr/>
          <p:nvPr/>
        </p:nvSpPr>
        <p:spPr>
          <a:xfrm>
            <a:off x="2711351" y="6062663"/>
            <a:ext cx="1365186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Trust</a:t>
            </a:r>
            <a:endParaRPr lang="en-US" sz="1650" dirty="0"/>
          </a:p>
        </p:txBody>
      </p:sp>
      <p:sp>
        <p:nvSpPr>
          <p:cNvPr id="43" name="Text 39"/>
          <p:cNvSpPr/>
          <p:nvPr/>
        </p:nvSpPr>
        <p:spPr>
          <a:xfrm>
            <a:off x="2409825" y="6367463"/>
            <a:ext cx="2884361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500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 governance, privacy-by-design and zero-trust cybersecurity.</a:t>
            </a:r>
            <a:endParaRPr lang="en-US" sz="1500" dirty="0"/>
          </a:p>
        </p:txBody>
      </p:sp>
      <p:sp>
        <p:nvSpPr>
          <p:cNvPr id="44" name="Shape 40"/>
          <p:cNvSpPr/>
          <p:nvPr/>
        </p:nvSpPr>
        <p:spPr>
          <a:xfrm>
            <a:off x="7524750" y="5905500"/>
            <a:ext cx="3238500" cy="13335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  <a:effectLst>
            <a:outerShdw blurRad="190500" dist="76200" dir="5400000" algn="bl" rotWithShape="0">
              <a:srgbClr val="093C5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45" name="Shape 41"/>
          <p:cNvSpPr/>
          <p:nvPr/>
        </p:nvSpPr>
        <p:spPr>
          <a:xfrm>
            <a:off x="7524750" y="7229475"/>
            <a:ext cx="3238500" cy="9525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6" name="Shape 42"/>
          <p:cNvSpPr/>
          <p:nvPr/>
        </p:nvSpPr>
        <p:spPr>
          <a:xfrm>
            <a:off x="7524750" y="5905500"/>
            <a:ext cx="3238500" cy="38100"/>
          </a:xfrm>
          <a:prstGeom prst="rect">
            <a:avLst/>
          </a:prstGeom>
          <a:solidFill>
            <a:srgbClr val="009DD9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7" name="Shape 43"/>
          <p:cNvSpPr/>
          <p:nvPr/>
        </p:nvSpPr>
        <p:spPr>
          <a:xfrm>
            <a:off x="7524750" y="5905500"/>
            <a:ext cx="9525" cy="1333500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8" name="Shape 44"/>
          <p:cNvSpPr/>
          <p:nvPr/>
        </p:nvSpPr>
        <p:spPr>
          <a:xfrm>
            <a:off x="10753725" y="5905500"/>
            <a:ext cx="9525" cy="1333500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9" name="Text 45"/>
          <p:cNvSpPr/>
          <p:nvPr/>
        </p:nvSpPr>
        <p:spPr>
          <a:xfrm>
            <a:off x="7743825" y="5986463"/>
            <a:ext cx="278309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B5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200" dirty="0"/>
          </a:p>
        </p:txBody>
      </p:sp>
      <p:sp>
        <p:nvSpPr>
          <p:cNvPr id="50" name="Text 46"/>
          <p:cNvSpPr/>
          <p:nvPr/>
        </p:nvSpPr>
        <p:spPr>
          <a:xfrm>
            <a:off x="8041184" y="5938838"/>
            <a:ext cx="2579191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Consumer &amp; Social Safeguards</a:t>
            </a:r>
            <a:endParaRPr lang="en-US" sz="1650" dirty="0"/>
          </a:p>
        </p:txBody>
      </p:sp>
      <p:sp>
        <p:nvSpPr>
          <p:cNvPr id="51" name="Text 47"/>
          <p:cNvSpPr/>
          <p:nvPr/>
        </p:nvSpPr>
        <p:spPr>
          <a:xfrm>
            <a:off x="7743825" y="6491288"/>
            <a:ext cx="2884361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500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Transparency, interoperability, data portability, equity and a just transition.</a:t>
            </a:r>
            <a:endParaRPr lang="en-US" sz="1500" dirty="0"/>
          </a:p>
        </p:txBody>
      </p:sp>
      <p:sp>
        <p:nvSpPr>
          <p:cNvPr id="52" name="Shape 48"/>
          <p:cNvSpPr/>
          <p:nvPr/>
        </p:nvSpPr>
        <p:spPr>
          <a:xfrm>
            <a:off x="12858750" y="5905500"/>
            <a:ext cx="3238500" cy="13335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  <a:effectLst>
            <a:outerShdw blurRad="190500" dist="76200" dir="5400000" algn="bl" rotWithShape="0">
              <a:srgbClr val="093C5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53" name="Shape 49"/>
          <p:cNvSpPr/>
          <p:nvPr/>
        </p:nvSpPr>
        <p:spPr>
          <a:xfrm>
            <a:off x="12858750" y="7229475"/>
            <a:ext cx="3238500" cy="9525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54" name="Shape 50"/>
          <p:cNvSpPr/>
          <p:nvPr/>
        </p:nvSpPr>
        <p:spPr>
          <a:xfrm>
            <a:off x="12858750" y="5905500"/>
            <a:ext cx="3238500" cy="38100"/>
          </a:xfrm>
          <a:prstGeom prst="rect">
            <a:avLst/>
          </a:prstGeom>
          <a:solidFill>
            <a:srgbClr val="009DD9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55" name="Shape 51"/>
          <p:cNvSpPr/>
          <p:nvPr/>
        </p:nvSpPr>
        <p:spPr>
          <a:xfrm>
            <a:off x="12858750" y="5905500"/>
            <a:ext cx="9525" cy="1333500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56" name="Shape 52"/>
          <p:cNvSpPr/>
          <p:nvPr/>
        </p:nvSpPr>
        <p:spPr>
          <a:xfrm>
            <a:off x="16087725" y="5905500"/>
            <a:ext cx="9525" cy="1333500"/>
          </a:xfrm>
          <a:prstGeom prst="rect">
            <a:avLst/>
          </a:prstGeom>
          <a:solidFill>
            <a:srgbClr val="D3E7EC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57" name="Text 53"/>
          <p:cNvSpPr/>
          <p:nvPr/>
        </p:nvSpPr>
        <p:spPr>
          <a:xfrm>
            <a:off x="13077825" y="5986463"/>
            <a:ext cx="286643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4B5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200" dirty="0"/>
          </a:p>
        </p:txBody>
      </p:sp>
      <p:sp>
        <p:nvSpPr>
          <p:cNvPr id="58" name="Text 54"/>
          <p:cNvSpPr/>
          <p:nvPr/>
        </p:nvSpPr>
        <p:spPr>
          <a:xfrm>
            <a:off x="13383518" y="5938838"/>
            <a:ext cx="2570857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 &amp; System Operation</a:t>
            </a:r>
            <a:endParaRPr lang="en-US" sz="1650" dirty="0"/>
          </a:p>
        </p:txBody>
      </p:sp>
      <p:sp>
        <p:nvSpPr>
          <p:cNvPr id="59" name="Text 55"/>
          <p:cNvSpPr/>
          <p:nvPr/>
        </p:nvSpPr>
        <p:spPr>
          <a:xfrm>
            <a:off x="13077825" y="6491288"/>
            <a:ext cx="2884361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500" dirty="0">
                <a:solidFill>
                  <a:srgbClr val="5F6F7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Neutral DSO with local flexibility markets and TSO–DSO coordination.</a:t>
            </a:r>
            <a:endParaRPr lang="en-US" sz="1500" dirty="0"/>
          </a:p>
        </p:txBody>
      </p:sp>
      <p:sp>
        <p:nvSpPr>
          <p:cNvPr id="60" name="Shape 56"/>
          <p:cNvSpPr/>
          <p:nvPr/>
        </p:nvSpPr>
        <p:spPr>
          <a:xfrm>
            <a:off x="914400" y="8293745"/>
            <a:ext cx="16459200" cy="855018"/>
          </a:xfrm>
          <a:prstGeom prst="roundRect">
            <a:avLst>
              <a:gd name="adj" fmla="val 18119"/>
            </a:avLst>
          </a:prstGeom>
          <a:gradFill rotWithShape="1">
            <a:gsLst>
              <a:gs pos="0">
                <a:srgbClr val="088F9E">
                  <a:alpha val="100000"/>
                </a:srgbClr>
              </a:gs>
              <a:gs pos="100000">
                <a:srgbClr val="0B7A87">
                  <a:alpha val="100000"/>
                </a:srgbClr>
              </a:gs>
            </a:gsLst>
            <a:lin ang="0" scaled="0"/>
          </a:gradFill>
          <a:ln/>
          <a:effectLst>
            <a:outerShdw blurRad="304800" dist="133350" dir="5400000" algn="bl" rotWithShape="0">
              <a:srgbClr val="088F9E">
                <a:alpha val="24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61" name="Text 57"/>
          <p:cNvSpPr/>
          <p:nvPr/>
        </p:nvSpPr>
        <p:spPr>
          <a:xfrm>
            <a:off x="1238250" y="8561636"/>
            <a:ext cx="1225897" cy="2381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150" dirty="0">
                <a:solidFill>
                  <a:srgbClr val="BFEEF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TAKEAWAY</a:t>
            </a:r>
            <a:endParaRPr lang="en-US" sz="1350" dirty="0"/>
          </a:p>
        </p:txBody>
      </p:sp>
      <p:sp>
        <p:nvSpPr>
          <p:cNvPr id="62" name="Text 58"/>
          <p:cNvSpPr/>
          <p:nvPr/>
        </p:nvSpPr>
        <p:spPr>
          <a:xfrm>
            <a:off x="2635597" y="8367275"/>
            <a:ext cx="14414153" cy="6918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7355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Regulation must reward efficient network operation and verified system value — not electricity sales volume alone.</a:t>
            </a:r>
            <a:endParaRPr lang="en-US" sz="2400" dirty="0"/>
          </a:p>
        </p:txBody>
      </p:sp>
      <p:pic>
        <p:nvPicPr>
          <p:cNvPr id="63" name="Image 2" descr="preencoded.png"/>
          <p:cNvPicPr>
            <a:picLocks noChangeAspect="1"/>
          </p:cNvPicPr>
          <p:nvPr/>
        </p:nvPicPr>
        <p:blipFill>
          <a:blip r:embed="rId5"/>
          <a:srcRect t="17142" b="17142"/>
          <a:stretch/>
        </p:blipFill>
        <p:spPr>
          <a:xfrm>
            <a:off x="0" y="9239250"/>
            <a:ext cx="18288000" cy="1047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06707D">
                  <a:alpha val="100000"/>
                </a:srgbClr>
              </a:gs>
              <a:gs pos="52000">
                <a:srgbClr val="0A8B99">
                  <a:alpha val="100000"/>
                </a:srgbClr>
              </a:gs>
              <a:gs pos="100000">
                <a:srgbClr val="0E9AA8">
                  <a:alpha val="100000"/>
                </a:srgbClr>
              </a:gs>
            </a:gsLst>
            <a:lin ang="3000000" scaled="0"/>
          </a:gradFill>
          <a:ln/>
        </p:spPr>
        <p:txBody>
          <a:bodyPr/>
          <a:lstStyle/>
          <a:p>
            <a:endParaRPr lang="en-US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209"/>
            <a:ext cx="18288000" cy="102817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533400"/>
            <a:ext cx="10569178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kern="0" spc="225" dirty="0">
                <a:solidFill>
                  <a:srgbClr val="BFEEF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OUTCOME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914400" y="876300"/>
            <a:ext cx="10569178" cy="5238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3750" b="1" kern="0" spc="-3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Technology to Energy Sustainability</a:t>
            </a:r>
            <a:endParaRPr lang="en-US" sz="3750" dirty="0"/>
          </a:p>
        </p:txBody>
      </p:sp>
      <p:sp>
        <p:nvSpPr>
          <p:cNvPr id="6" name="Shape 3"/>
          <p:cNvSpPr/>
          <p:nvPr/>
        </p:nvSpPr>
        <p:spPr>
          <a:xfrm>
            <a:off x="15188803" y="533400"/>
            <a:ext cx="2184797" cy="62865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/>
          <a:effectLst>
            <a:outerShdw blurRad="228600" dist="9525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0253" y="647700"/>
            <a:ext cx="1841897" cy="40005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14400" y="1847850"/>
            <a:ext cx="1810512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 kern="0" spc="188" dirty="0">
                <a:solidFill>
                  <a:srgbClr val="BFEEF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CLOSED VALUE-CREATION CYCLE</a:t>
            </a:r>
            <a:endParaRPr lang="en-US" sz="1275" dirty="0"/>
          </a:p>
        </p:txBody>
      </p:sp>
      <p:sp>
        <p:nvSpPr>
          <p:cNvPr id="9" name="Shape 5"/>
          <p:cNvSpPr/>
          <p:nvPr/>
        </p:nvSpPr>
        <p:spPr>
          <a:xfrm>
            <a:off x="914400" y="2162175"/>
            <a:ext cx="2880271" cy="862905"/>
          </a:xfrm>
          <a:prstGeom prst="roundRect">
            <a:avLst>
              <a:gd name="adj" fmla="val 13246"/>
            </a:avLst>
          </a:prstGeom>
          <a:solidFill>
            <a:srgbClr val="FFFFFF"/>
          </a:solidFill>
          <a:ln/>
          <a:effectLst>
            <a:outerShdw blurRad="190500" dist="762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896116" y="2394496"/>
            <a:ext cx="2916838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44B5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975" dirty="0"/>
          </a:p>
        </p:txBody>
      </p:sp>
      <p:sp>
        <p:nvSpPr>
          <p:cNvPr id="11" name="Text 7"/>
          <p:cNvSpPr/>
          <p:nvPr/>
        </p:nvSpPr>
        <p:spPr>
          <a:xfrm>
            <a:off x="896116" y="2575471"/>
            <a:ext cx="2916838" cy="255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Smart-grid technology</a:t>
            </a:r>
            <a:endParaRPr lang="en-US" sz="15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89921" y="2488853"/>
            <a:ext cx="323850" cy="209550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4309021" y="2162175"/>
            <a:ext cx="2880420" cy="862905"/>
          </a:xfrm>
          <a:prstGeom prst="roundRect">
            <a:avLst>
              <a:gd name="adj" fmla="val 13246"/>
            </a:avLst>
          </a:prstGeom>
          <a:solidFill>
            <a:srgbClr val="FFFFFF"/>
          </a:solidFill>
          <a:ln/>
          <a:effectLst>
            <a:outerShdw blurRad="190500" dist="762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4" name="Text 9"/>
          <p:cNvSpPr/>
          <p:nvPr/>
        </p:nvSpPr>
        <p:spPr>
          <a:xfrm>
            <a:off x="4290730" y="2286000"/>
            <a:ext cx="2917001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44B5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975" dirty="0"/>
          </a:p>
        </p:txBody>
      </p:sp>
      <p:sp>
        <p:nvSpPr>
          <p:cNvPr id="15" name="Text 10"/>
          <p:cNvSpPr/>
          <p:nvPr/>
        </p:nvSpPr>
        <p:spPr>
          <a:xfrm>
            <a:off x="4383543" y="2466975"/>
            <a:ext cx="2731374" cy="4723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Active &amp; protected consumers</a:t>
            </a:r>
            <a:endParaRPr lang="en-US" sz="15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84690" y="2488853"/>
            <a:ext cx="323850" cy="209550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7703790" y="2162175"/>
            <a:ext cx="2880271" cy="862905"/>
          </a:xfrm>
          <a:prstGeom prst="roundRect">
            <a:avLst>
              <a:gd name="adj" fmla="val 13246"/>
            </a:avLst>
          </a:prstGeom>
          <a:solidFill>
            <a:srgbClr val="FFFFFF"/>
          </a:solidFill>
          <a:ln/>
          <a:effectLst>
            <a:outerShdw blurRad="190500" dist="762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8" name="Text 12"/>
          <p:cNvSpPr/>
          <p:nvPr/>
        </p:nvSpPr>
        <p:spPr>
          <a:xfrm>
            <a:off x="7685507" y="2286000"/>
            <a:ext cx="2916838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44B5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3"/>
          <p:cNvSpPr/>
          <p:nvPr/>
        </p:nvSpPr>
        <p:spPr>
          <a:xfrm>
            <a:off x="7778315" y="2466975"/>
            <a:ext cx="2731221" cy="4723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Aggregated &amp; verified flexibility</a:t>
            </a:r>
            <a:endParaRPr lang="en-US" sz="15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79311" y="2488853"/>
            <a:ext cx="323850" cy="209550"/>
          </a:xfrm>
          <a:prstGeom prst="rect">
            <a:avLst/>
          </a:prstGeom>
        </p:spPr>
      </p:pic>
      <p:sp>
        <p:nvSpPr>
          <p:cNvPr id="21" name="Shape 14"/>
          <p:cNvSpPr/>
          <p:nvPr/>
        </p:nvSpPr>
        <p:spPr>
          <a:xfrm>
            <a:off x="11098411" y="2162175"/>
            <a:ext cx="2880420" cy="862905"/>
          </a:xfrm>
          <a:prstGeom prst="roundRect">
            <a:avLst>
              <a:gd name="adj" fmla="val 13246"/>
            </a:avLst>
          </a:prstGeom>
          <a:solidFill>
            <a:srgbClr val="FFFFFF"/>
          </a:solidFill>
          <a:ln/>
          <a:effectLst>
            <a:outerShdw blurRad="190500" dist="762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2" name="Text 15"/>
          <p:cNvSpPr/>
          <p:nvPr/>
        </p:nvSpPr>
        <p:spPr>
          <a:xfrm>
            <a:off x="11080120" y="2394496"/>
            <a:ext cx="2917001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44B5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975" dirty="0"/>
          </a:p>
        </p:txBody>
      </p:sp>
      <p:sp>
        <p:nvSpPr>
          <p:cNvPr id="23" name="Text 16"/>
          <p:cNvSpPr/>
          <p:nvPr/>
        </p:nvSpPr>
        <p:spPr>
          <a:xfrm>
            <a:off x="11080120" y="2575471"/>
            <a:ext cx="2917001" cy="255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 &amp; market value</a:t>
            </a:r>
            <a:endParaRPr lang="en-US" sz="150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074080" y="2488853"/>
            <a:ext cx="323850" cy="209550"/>
          </a:xfrm>
          <a:prstGeom prst="rect">
            <a:avLst/>
          </a:prstGeom>
        </p:spPr>
      </p:pic>
      <p:sp>
        <p:nvSpPr>
          <p:cNvPr id="25" name="Shape 17"/>
          <p:cNvSpPr/>
          <p:nvPr/>
        </p:nvSpPr>
        <p:spPr>
          <a:xfrm>
            <a:off x="14493180" y="2162175"/>
            <a:ext cx="2880420" cy="862905"/>
          </a:xfrm>
          <a:prstGeom prst="roundRect">
            <a:avLst>
              <a:gd name="adj" fmla="val 13246"/>
            </a:avLst>
          </a:prstGeom>
          <a:solidFill>
            <a:srgbClr val="FFFFFF"/>
          </a:solidFill>
          <a:ln/>
          <a:effectLst>
            <a:outerShdw blurRad="190500" dist="762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6" name="Text 18"/>
          <p:cNvSpPr/>
          <p:nvPr/>
        </p:nvSpPr>
        <p:spPr>
          <a:xfrm>
            <a:off x="14474889" y="2286000"/>
            <a:ext cx="2917001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44B5C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975" dirty="0"/>
          </a:p>
        </p:txBody>
      </p:sp>
      <p:sp>
        <p:nvSpPr>
          <p:cNvPr id="27" name="Text 19"/>
          <p:cNvSpPr/>
          <p:nvPr/>
        </p:nvSpPr>
        <p:spPr>
          <a:xfrm>
            <a:off x="14567703" y="2466975"/>
            <a:ext cx="2731374" cy="4723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0B7A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Sustainable investment signals</a:t>
            </a:r>
            <a:endParaRPr lang="en-US" sz="1500" dirty="0"/>
          </a:p>
        </p:txBody>
      </p:sp>
      <p:pic>
        <p:nvPicPr>
          <p:cNvPr id="28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45944" y="3158430"/>
            <a:ext cx="228600" cy="228600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5988844" y="3172718"/>
            <a:ext cx="7318370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loop closes: investment signals feed back into technology and participation.</a:t>
            </a:r>
            <a:endParaRPr lang="en-US" sz="1350" dirty="0"/>
          </a:p>
        </p:txBody>
      </p:sp>
      <p:sp>
        <p:nvSpPr>
          <p:cNvPr id="30" name="Shape 21"/>
          <p:cNvSpPr/>
          <p:nvPr/>
        </p:nvSpPr>
        <p:spPr>
          <a:xfrm>
            <a:off x="914400" y="3848100"/>
            <a:ext cx="5321201" cy="1493341"/>
          </a:xfrm>
          <a:prstGeom prst="roundRect">
            <a:avLst>
              <a:gd name="adj" fmla="val 10205"/>
            </a:avLst>
          </a:prstGeom>
          <a:solidFill>
            <a:srgbClr val="FFFFFF">
              <a:alpha val="97000"/>
            </a:srgbClr>
          </a:solidFill>
          <a:ln/>
          <a:effectLst>
            <a:outerShdw blurRad="285750" dist="13335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31" name="Text 22"/>
          <p:cNvSpPr/>
          <p:nvPr/>
        </p:nvSpPr>
        <p:spPr>
          <a:xfrm>
            <a:off x="1181100" y="4076700"/>
            <a:ext cx="5266581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113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ENVIRONMENTAL</a:t>
            </a:r>
            <a:endParaRPr lang="en-US" sz="1350" dirty="0"/>
          </a:p>
        </p:txBody>
      </p:sp>
      <p:sp>
        <p:nvSpPr>
          <p:cNvPr id="32" name="Shape 23"/>
          <p:cNvSpPr/>
          <p:nvPr/>
        </p:nvSpPr>
        <p:spPr>
          <a:xfrm>
            <a:off x="1181100" y="4391025"/>
            <a:ext cx="419100" cy="28575"/>
          </a:xfrm>
          <a:prstGeom prst="roundRect">
            <a:avLst>
              <a:gd name="adj" fmla="val 50000"/>
            </a:avLst>
          </a:prstGeom>
          <a:solidFill>
            <a:srgbClr val="44B5C2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3" name="Text 24"/>
          <p:cNvSpPr/>
          <p:nvPr/>
        </p:nvSpPr>
        <p:spPr>
          <a:xfrm>
            <a:off x="1181100" y="4572000"/>
            <a:ext cx="4931435" cy="5789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8333"/>
              </a:lnSpc>
              <a:buNone/>
            </a:pPr>
            <a:r>
              <a:rPr lang="en-US" dirty="0">
                <a:solidFill>
                  <a:srgbClr val="3A4A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More efficiency and renewable integration. Lower emissions and peak generation.</a:t>
            </a:r>
            <a:endParaRPr lang="en-US" dirty="0"/>
          </a:p>
        </p:txBody>
      </p:sp>
      <p:sp>
        <p:nvSpPr>
          <p:cNvPr id="34" name="Shape 25"/>
          <p:cNvSpPr/>
          <p:nvPr/>
        </p:nvSpPr>
        <p:spPr>
          <a:xfrm>
            <a:off x="6483251" y="3848100"/>
            <a:ext cx="5321350" cy="1493341"/>
          </a:xfrm>
          <a:prstGeom prst="roundRect">
            <a:avLst>
              <a:gd name="adj" fmla="val 10205"/>
            </a:avLst>
          </a:prstGeom>
          <a:solidFill>
            <a:srgbClr val="FFFFFF">
              <a:alpha val="97000"/>
            </a:srgbClr>
          </a:solidFill>
          <a:ln/>
          <a:effectLst>
            <a:outerShdw blurRad="285750" dist="13335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35" name="Text 26"/>
          <p:cNvSpPr/>
          <p:nvPr/>
        </p:nvSpPr>
        <p:spPr>
          <a:xfrm>
            <a:off x="6749951" y="4076700"/>
            <a:ext cx="5266745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113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ECONOMIC</a:t>
            </a:r>
            <a:endParaRPr lang="en-US" sz="1350" dirty="0"/>
          </a:p>
        </p:txBody>
      </p:sp>
      <p:sp>
        <p:nvSpPr>
          <p:cNvPr id="36" name="Shape 27"/>
          <p:cNvSpPr/>
          <p:nvPr/>
        </p:nvSpPr>
        <p:spPr>
          <a:xfrm>
            <a:off x="6749951" y="4391025"/>
            <a:ext cx="419100" cy="28575"/>
          </a:xfrm>
          <a:prstGeom prst="roundRect">
            <a:avLst>
              <a:gd name="adj" fmla="val 50000"/>
            </a:avLst>
          </a:prstGeom>
          <a:solidFill>
            <a:srgbClr val="44B5C2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7" name="Text 28"/>
          <p:cNvSpPr/>
          <p:nvPr/>
        </p:nvSpPr>
        <p:spPr>
          <a:xfrm>
            <a:off x="6749951" y="4572000"/>
            <a:ext cx="4931588" cy="5789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8333"/>
              </a:lnSpc>
              <a:buNone/>
            </a:pPr>
            <a:r>
              <a:rPr lang="en-US" dirty="0">
                <a:solidFill>
                  <a:srgbClr val="3A4A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Lower system costs. Deferred infrastructure investment. New services and innovation.</a:t>
            </a:r>
            <a:endParaRPr lang="en-US" dirty="0"/>
          </a:p>
        </p:txBody>
      </p:sp>
      <p:sp>
        <p:nvSpPr>
          <p:cNvPr id="38" name="Shape 29"/>
          <p:cNvSpPr/>
          <p:nvPr/>
        </p:nvSpPr>
        <p:spPr>
          <a:xfrm>
            <a:off x="12052250" y="3848100"/>
            <a:ext cx="5321350" cy="1493341"/>
          </a:xfrm>
          <a:prstGeom prst="roundRect">
            <a:avLst>
              <a:gd name="adj" fmla="val 10205"/>
            </a:avLst>
          </a:prstGeom>
          <a:solidFill>
            <a:srgbClr val="FFFFFF">
              <a:alpha val="97000"/>
            </a:srgbClr>
          </a:solidFill>
          <a:ln/>
          <a:effectLst>
            <a:outerShdw blurRad="285750" dist="13335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39" name="Text 30"/>
          <p:cNvSpPr/>
          <p:nvPr/>
        </p:nvSpPr>
        <p:spPr>
          <a:xfrm>
            <a:off x="12318950" y="4076700"/>
            <a:ext cx="5266745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113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SOCIAL</a:t>
            </a:r>
            <a:endParaRPr lang="en-US" sz="1350" dirty="0"/>
          </a:p>
        </p:txBody>
      </p:sp>
      <p:sp>
        <p:nvSpPr>
          <p:cNvPr id="40" name="Shape 31"/>
          <p:cNvSpPr/>
          <p:nvPr/>
        </p:nvSpPr>
        <p:spPr>
          <a:xfrm>
            <a:off x="12318950" y="4391025"/>
            <a:ext cx="419100" cy="28575"/>
          </a:xfrm>
          <a:prstGeom prst="roundRect">
            <a:avLst>
              <a:gd name="adj" fmla="val 50000"/>
            </a:avLst>
          </a:prstGeom>
          <a:solidFill>
            <a:srgbClr val="44B5C2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1" name="Text 32"/>
          <p:cNvSpPr/>
          <p:nvPr/>
        </p:nvSpPr>
        <p:spPr>
          <a:xfrm>
            <a:off x="12318950" y="4572000"/>
            <a:ext cx="4931588" cy="5789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8333"/>
              </a:lnSpc>
              <a:buNone/>
            </a:pPr>
            <a:r>
              <a:rPr lang="en-US" dirty="0">
                <a:solidFill>
                  <a:srgbClr val="3A4A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Consumer empowerment. Resilience. Inclusion and equity.</a:t>
            </a:r>
            <a:endParaRPr lang="en-US" dirty="0"/>
          </a:p>
        </p:txBody>
      </p:sp>
      <p:sp>
        <p:nvSpPr>
          <p:cNvPr id="42" name="Shape 33"/>
          <p:cNvSpPr/>
          <p:nvPr/>
        </p:nvSpPr>
        <p:spPr>
          <a:xfrm>
            <a:off x="914400" y="6153150"/>
            <a:ext cx="16459200" cy="1724918"/>
          </a:xfrm>
          <a:prstGeom prst="roundRect">
            <a:avLst>
              <a:gd name="adj" fmla="val 8835"/>
            </a:avLst>
          </a:prstGeom>
          <a:solidFill>
            <a:srgbClr val="FFFFFF"/>
          </a:solidFill>
          <a:ln/>
          <a:effectLst>
            <a:outerShdw blurRad="381000" dist="171450" dir="5400000" algn="bl" rotWithShape="0">
              <a:srgbClr val="000000">
                <a:alpha val="22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43" name="Shape 34"/>
          <p:cNvSpPr/>
          <p:nvPr/>
        </p:nvSpPr>
        <p:spPr>
          <a:xfrm>
            <a:off x="914400" y="6153150"/>
            <a:ext cx="76200" cy="1724918"/>
          </a:xfrm>
          <a:prstGeom prst="rect">
            <a:avLst/>
          </a:prstGeom>
          <a:solidFill>
            <a:srgbClr val="44B5C2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4" name="Text 35"/>
          <p:cNvSpPr/>
          <p:nvPr/>
        </p:nvSpPr>
        <p:spPr>
          <a:xfrm>
            <a:off x="1371600" y="6438900"/>
            <a:ext cx="171831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188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CLOSING</a:t>
            </a:r>
            <a:endParaRPr lang="en-US" sz="1200" dirty="0"/>
          </a:p>
        </p:txBody>
      </p:sp>
      <p:sp>
        <p:nvSpPr>
          <p:cNvPr id="45" name="Text 36"/>
          <p:cNvSpPr/>
          <p:nvPr/>
        </p:nvSpPr>
        <p:spPr>
          <a:xfrm>
            <a:off x="1371600" y="6762750"/>
            <a:ext cx="16089630" cy="8676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900"/>
              </a:lnSpc>
              <a:buNone/>
            </a:pPr>
            <a:r>
              <a:rPr lang="en-US" sz="2475" b="1" dirty="0">
                <a:solidFill>
                  <a:srgbClr val="2533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decisive innovation is not the device itself. It is the regulatory architecture that allows distributed consumer resources to become </a:t>
            </a:r>
            <a:r>
              <a:rPr lang="en-US" sz="2475" b="1" dirty="0">
                <a:solidFill>
                  <a:srgbClr val="088F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reliable, measurable and fairly remunerated </a:t>
            </a:r>
            <a:r>
              <a:rPr lang="en-US" sz="2475" b="1" dirty="0">
                <a:solidFill>
                  <a:srgbClr val="2533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power-system resources.</a:t>
            </a:r>
            <a:endParaRPr lang="en-US" sz="2475" dirty="0"/>
          </a:p>
        </p:txBody>
      </p:sp>
      <p:sp>
        <p:nvSpPr>
          <p:cNvPr id="46" name="Text 37"/>
          <p:cNvSpPr/>
          <p:nvPr/>
        </p:nvSpPr>
        <p:spPr>
          <a:xfrm>
            <a:off x="914400" y="9667875"/>
            <a:ext cx="6248355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38" dirty="0">
                <a:solidFill>
                  <a:srgbClr val="CDEE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Energy Conservation 2.0 · Márcio Venício Pilar Alcântara · ANEEL</a:t>
            </a:r>
            <a:endParaRPr lang="en-US" sz="1350" dirty="0"/>
          </a:p>
        </p:txBody>
      </p:sp>
      <p:sp>
        <p:nvSpPr>
          <p:cNvPr id="47" name="Text 38"/>
          <p:cNvSpPr/>
          <p:nvPr/>
        </p:nvSpPr>
        <p:spPr>
          <a:xfrm>
            <a:off x="15064978" y="9667875"/>
            <a:ext cx="2539484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i="1" kern="0" spc="38" dirty="0">
                <a:solidFill>
                  <a:srgbClr val="CDEE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 Balance Is Achieved</a:t>
            </a:r>
            <a:endParaRPr lang="en-US" sz="13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C36FB7-27DB-8F9A-66B9-05DBB53847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/>
              <a:t>Regulate for Flexibility.</a:t>
            </a:r>
            <a:br>
              <a:rPr lang="en-US" sz="5400" dirty="0"/>
            </a:br>
            <a:r>
              <a:rPr lang="en-US" sz="5400" dirty="0"/>
              <a:t>Design for Trust.</a:t>
            </a:r>
            <a:br>
              <a:rPr lang="en-US" sz="5400" dirty="0"/>
            </a:br>
            <a:r>
              <a:rPr lang="en-US" sz="5400" dirty="0"/>
              <a:t>Deliver Public Value.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10E45F-8CEE-7523-D120-01B162AF6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3813" y="6927833"/>
            <a:ext cx="10788467" cy="2256901"/>
          </a:xfrm>
        </p:spPr>
        <p:txBody>
          <a:bodyPr/>
          <a:lstStyle/>
          <a:p>
            <a:r>
              <a:rPr lang="en-US" sz="4000" dirty="0"/>
              <a:t>Turn distributed consumer resources into reliable, measurable and fairly remunerated power-system assets.</a:t>
            </a:r>
          </a:p>
          <a:p>
            <a:r>
              <a:rPr lang="en-US" sz="2800" b="1" dirty="0">
                <a:solidFill>
                  <a:srgbClr val="382788"/>
                </a:solidFill>
              </a:rPr>
              <a:t>Energy Conservation 2.0</a:t>
            </a:r>
          </a:p>
        </p:txBody>
      </p:sp>
    </p:spTree>
    <p:extLst>
      <p:ext uri="{BB962C8B-B14F-4D97-AF65-F5344CB8AC3E}">
        <p14:creationId xmlns:p14="http://schemas.microsoft.com/office/powerpoint/2010/main" val="3640026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B672838-7E2D-42C9-A931-9D7D809E3328}">
  <we:reference id="wa200010215" version="2.0.0.0" store="pt-BR" storeType="OMEX"/>
  <we:alternateReferences>
    <we:reference id="WA200010215" version="2.0.0.0" store="WA200010215" storeType="OMEX"/>
  </we:alternateReferences>
  <we:properties>
    <we:property name="bps.codex_control.document_id" value="&quot;c85da21d-fa86-4c07-95b6-9c0f971eccba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1689</TotalTime>
  <Words>1161</Words>
  <Application>Microsoft Office PowerPoint</Application>
  <PresentationFormat>Personalizar</PresentationFormat>
  <Paragraphs>142</Paragraphs>
  <Slides>7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Arial</vt:lpstr>
      <vt:lpstr>Calibri</vt:lpstr>
      <vt:lpstr>Inter</vt:lpstr>
      <vt:lpstr>Inter-Regular</vt:lpstr>
      <vt:lpstr>Office Theme</vt:lpstr>
      <vt:lpstr>4_Custom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Regulate for Flexibility. Design for Trust. Deliver Public Value.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Dr. Márcio Alcântara Pilar Alcântara</cp:lastModifiedBy>
  <cp:revision>1</cp:revision>
  <dcterms:created xsi:type="dcterms:W3CDTF">2026-07-26T08:14:17Z</dcterms:created>
  <dcterms:modified xsi:type="dcterms:W3CDTF">2026-08-28T19:45:55Z</dcterms:modified>
</cp:coreProperties>
</file>